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sldIdLst>
    <p:sldId id="256" r:id="rId2"/>
    <p:sldId id="257" r:id="rId3"/>
    <p:sldId id="259" r:id="rId4"/>
    <p:sldId id="273" r:id="rId5"/>
    <p:sldId id="274" r:id="rId6"/>
    <p:sldId id="289" r:id="rId7"/>
    <p:sldId id="288" r:id="rId8"/>
    <p:sldId id="264" r:id="rId9"/>
    <p:sldId id="267" r:id="rId10"/>
    <p:sldId id="260" r:id="rId11"/>
    <p:sldId id="262" r:id="rId12"/>
    <p:sldId id="263" r:id="rId13"/>
    <p:sldId id="261" r:id="rId14"/>
    <p:sldId id="268" r:id="rId15"/>
    <p:sldId id="287" r:id="rId16"/>
    <p:sldId id="269" r:id="rId17"/>
    <p:sldId id="270" r:id="rId18"/>
    <p:sldId id="271" r:id="rId19"/>
    <p:sldId id="272" r:id="rId20"/>
    <p:sldId id="275" r:id="rId21"/>
    <p:sldId id="301" r:id="rId22"/>
    <p:sldId id="302" r:id="rId23"/>
    <p:sldId id="303" r:id="rId24"/>
    <p:sldId id="304" r:id="rId25"/>
    <p:sldId id="305" r:id="rId26"/>
    <p:sldId id="306" r:id="rId27"/>
    <p:sldId id="307" r:id="rId28"/>
    <p:sldId id="277" r:id="rId29"/>
    <p:sldId id="278" r:id="rId30"/>
    <p:sldId id="279" r:id="rId31"/>
    <p:sldId id="285" r:id="rId32"/>
    <p:sldId id="281" r:id="rId33"/>
    <p:sldId id="282" r:id="rId34"/>
    <p:sldId id="283" r:id="rId35"/>
    <p:sldId id="284" r:id="rId36"/>
    <p:sldId id="290" r:id="rId37"/>
    <p:sldId id="291" r:id="rId38"/>
    <p:sldId id="292" r:id="rId39"/>
    <p:sldId id="293" r:id="rId40"/>
    <p:sldId id="323" r:id="rId41"/>
    <p:sldId id="325" r:id="rId42"/>
    <p:sldId id="326" r:id="rId43"/>
    <p:sldId id="324" r:id="rId44"/>
    <p:sldId id="312" r:id="rId45"/>
    <p:sldId id="308" r:id="rId46"/>
    <p:sldId id="309" r:id="rId47"/>
    <p:sldId id="310" r:id="rId48"/>
    <p:sldId id="311" r:id="rId49"/>
    <p:sldId id="313" r:id="rId50"/>
    <p:sldId id="314" r:id="rId51"/>
    <p:sldId id="315" r:id="rId52"/>
    <p:sldId id="316" r:id="rId53"/>
    <p:sldId id="317" r:id="rId54"/>
    <p:sldId id="318" r:id="rId55"/>
    <p:sldId id="319" r:id="rId56"/>
    <p:sldId id="320" r:id="rId57"/>
    <p:sldId id="321" r:id="rId58"/>
    <p:sldId id="322" r:id="rId59"/>
    <p:sldId id="295" r:id="rId60"/>
    <p:sldId id="297" r:id="rId61"/>
    <p:sldId id="298" r:id="rId62"/>
    <p:sldId id="299" r:id="rId63"/>
    <p:sldId id="29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5" autoAdjust="0"/>
    <p:restoredTop sz="94660"/>
  </p:normalViewPr>
  <p:slideViewPr>
    <p:cSldViewPr snapToGrid="0">
      <p:cViewPr varScale="1">
        <p:scale>
          <a:sx n="81" d="100"/>
          <a:sy n="81" d="100"/>
        </p:scale>
        <p:origin x="76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nta Sai Akshay - [CB.EN.U4AIE20040]" userId="ba6ef436-a4e9-4d6f-a9ed-df71b79fab3c" providerId="ADAL" clId="{71DA4D83-BBCF-426C-98A4-3ACEA754403E}"/>
    <pc:docChg chg="undo custSel addSld delSld modSld sldOrd">
      <pc:chgData name="Menta Sai Akshay - [CB.EN.U4AIE20040]" userId="ba6ef436-a4e9-4d6f-a9ed-df71b79fab3c" providerId="ADAL" clId="{71DA4D83-BBCF-426C-98A4-3ACEA754403E}" dt="2023-01-18T02:22:27.592" v="477" actId="113"/>
      <pc:docMkLst>
        <pc:docMk/>
      </pc:docMkLst>
      <pc:sldChg chg="add del">
        <pc:chgData name="Menta Sai Akshay - [CB.EN.U4AIE20040]" userId="ba6ef436-a4e9-4d6f-a9ed-df71b79fab3c" providerId="ADAL" clId="{71DA4D83-BBCF-426C-98A4-3ACEA754403E}" dt="2023-01-18T01:59:58.783" v="1" actId="2890"/>
        <pc:sldMkLst>
          <pc:docMk/>
          <pc:sldMk cId="712873870" sldId="323"/>
        </pc:sldMkLst>
      </pc:sldChg>
      <pc:sldChg chg="addSp delSp modSp new mod">
        <pc:chgData name="Menta Sai Akshay - [CB.EN.U4AIE20040]" userId="ba6ef436-a4e9-4d6f-a9ed-df71b79fab3c" providerId="ADAL" clId="{71DA4D83-BBCF-426C-98A4-3ACEA754403E}" dt="2023-01-18T02:22:27.592" v="477" actId="113"/>
        <pc:sldMkLst>
          <pc:docMk/>
          <pc:sldMk cId="4054477303" sldId="323"/>
        </pc:sldMkLst>
        <pc:spChg chg="mod">
          <ac:chgData name="Menta Sai Akshay - [CB.EN.U4AIE20040]" userId="ba6ef436-a4e9-4d6f-a9ed-df71b79fab3c" providerId="ADAL" clId="{71DA4D83-BBCF-426C-98A4-3ACEA754403E}" dt="2023-01-18T02:00:53.408" v="60" actId="20577"/>
          <ac:spMkLst>
            <pc:docMk/>
            <pc:sldMk cId="4054477303" sldId="323"/>
            <ac:spMk id="2" creationId="{4274709C-624C-2860-A4C9-F6AB5F96FD00}"/>
          </ac:spMkLst>
        </pc:spChg>
        <pc:spChg chg="del">
          <ac:chgData name="Menta Sai Akshay - [CB.EN.U4AIE20040]" userId="ba6ef436-a4e9-4d6f-a9ed-df71b79fab3c" providerId="ADAL" clId="{71DA4D83-BBCF-426C-98A4-3ACEA754403E}" dt="2023-01-18T02:00:58.414" v="61" actId="478"/>
          <ac:spMkLst>
            <pc:docMk/>
            <pc:sldMk cId="4054477303" sldId="323"/>
            <ac:spMk id="3" creationId="{DFFF323C-B219-5754-788F-C8FCB2A5BE28}"/>
          </ac:spMkLst>
        </pc:spChg>
        <pc:spChg chg="add mod">
          <ac:chgData name="Menta Sai Akshay - [CB.EN.U4AIE20040]" userId="ba6ef436-a4e9-4d6f-a9ed-df71b79fab3c" providerId="ADAL" clId="{71DA4D83-BBCF-426C-98A4-3ACEA754403E}" dt="2023-01-18T02:19:27.105" v="418" actId="1076"/>
          <ac:spMkLst>
            <pc:docMk/>
            <pc:sldMk cId="4054477303" sldId="323"/>
            <ac:spMk id="7" creationId="{EE071F13-33E1-57D1-3065-744D2827FDF2}"/>
          </ac:spMkLst>
        </pc:spChg>
        <pc:spChg chg="add del mod">
          <ac:chgData name="Menta Sai Akshay - [CB.EN.U4AIE20040]" userId="ba6ef436-a4e9-4d6f-a9ed-df71b79fab3c" providerId="ADAL" clId="{71DA4D83-BBCF-426C-98A4-3ACEA754403E}" dt="2023-01-18T02:20:08.297" v="423" actId="22"/>
          <ac:spMkLst>
            <pc:docMk/>
            <pc:sldMk cId="4054477303" sldId="323"/>
            <ac:spMk id="9" creationId="{353DF821-3612-23E0-B348-5FE3971EBEEE}"/>
          </ac:spMkLst>
        </pc:spChg>
        <pc:spChg chg="add mod">
          <ac:chgData name="Menta Sai Akshay - [CB.EN.U4AIE20040]" userId="ba6ef436-a4e9-4d6f-a9ed-df71b79fab3c" providerId="ADAL" clId="{71DA4D83-BBCF-426C-98A4-3ACEA754403E}" dt="2023-01-18T02:22:27.592" v="477" actId="113"/>
          <ac:spMkLst>
            <pc:docMk/>
            <pc:sldMk cId="4054477303" sldId="323"/>
            <ac:spMk id="10" creationId="{F37FD310-0495-D99C-00B7-D55ACB71AC8C}"/>
          </ac:spMkLst>
        </pc:spChg>
        <pc:spChg chg="add del">
          <ac:chgData name="Menta Sai Akshay - [CB.EN.U4AIE20040]" userId="ba6ef436-a4e9-4d6f-a9ed-df71b79fab3c" providerId="ADAL" clId="{71DA4D83-BBCF-426C-98A4-3ACEA754403E}" dt="2023-01-18T02:20:43.518" v="439" actId="478"/>
          <ac:spMkLst>
            <pc:docMk/>
            <pc:sldMk cId="4054477303" sldId="323"/>
            <ac:spMk id="12" creationId="{D152FD66-22C5-2F32-24CE-CCEA12609E2C}"/>
          </ac:spMkLst>
        </pc:spChg>
        <pc:picChg chg="add mod">
          <ac:chgData name="Menta Sai Akshay - [CB.EN.U4AIE20040]" userId="ba6ef436-a4e9-4d6f-a9ed-df71b79fab3c" providerId="ADAL" clId="{71DA4D83-BBCF-426C-98A4-3ACEA754403E}" dt="2023-01-18T02:19:31.330" v="419" actId="1076"/>
          <ac:picMkLst>
            <pc:docMk/>
            <pc:sldMk cId="4054477303" sldId="323"/>
            <ac:picMk id="5" creationId="{C4F35E0C-83A7-6D08-6893-AC615DD82C3E}"/>
          </ac:picMkLst>
        </pc:picChg>
      </pc:sldChg>
      <pc:sldChg chg="addSp delSp modSp new mod">
        <pc:chgData name="Menta Sai Akshay - [CB.EN.U4AIE20040]" userId="ba6ef436-a4e9-4d6f-a9ed-df71b79fab3c" providerId="ADAL" clId="{71DA4D83-BBCF-426C-98A4-3ACEA754403E}" dt="2023-01-18T02:02:42.702" v="78" actId="1076"/>
        <pc:sldMkLst>
          <pc:docMk/>
          <pc:sldMk cId="787996461" sldId="324"/>
        </pc:sldMkLst>
        <pc:spChg chg="mod">
          <ac:chgData name="Menta Sai Akshay - [CB.EN.U4AIE20040]" userId="ba6ef436-a4e9-4d6f-a9ed-df71b79fab3c" providerId="ADAL" clId="{71DA4D83-BBCF-426C-98A4-3ACEA754403E}" dt="2023-01-18T02:01:45.308" v="74" actId="20577"/>
          <ac:spMkLst>
            <pc:docMk/>
            <pc:sldMk cId="787996461" sldId="324"/>
            <ac:spMk id="2" creationId="{D48C6127-891F-44C7-FFEF-4984BCD536DA}"/>
          </ac:spMkLst>
        </pc:spChg>
        <pc:spChg chg="del">
          <ac:chgData name="Menta Sai Akshay - [CB.EN.U4AIE20040]" userId="ba6ef436-a4e9-4d6f-a9ed-df71b79fab3c" providerId="ADAL" clId="{71DA4D83-BBCF-426C-98A4-3ACEA754403E}" dt="2023-01-18T02:01:49.353" v="75" actId="478"/>
          <ac:spMkLst>
            <pc:docMk/>
            <pc:sldMk cId="787996461" sldId="324"/>
            <ac:spMk id="3" creationId="{855DAA12-4E08-40C2-8A1F-450B6D313123}"/>
          </ac:spMkLst>
        </pc:spChg>
        <pc:picChg chg="add mod">
          <ac:chgData name="Menta Sai Akshay - [CB.EN.U4AIE20040]" userId="ba6ef436-a4e9-4d6f-a9ed-df71b79fab3c" providerId="ADAL" clId="{71DA4D83-BBCF-426C-98A4-3ACEA754403E}" dt="2023-01-18T02:02:42.702" v="78" actId="1076"/>
          <ac:picMkLst>
            <pc:docMk/>
            <pc:sldMk cId="787996461" sldId="324"/>
            <ac:picMk id="5" creationId="{C25EAB20-ABC9-6B54-1EE4-C6C583468BC9}"/>
          </ac:picMkLst>
        </pc:picChg>
      </pc:sldChg>
      <pc:sldChg chg="addSp delSp modSp new mod">
        <pc:chgData name="Menta Sai Akshay - [CB.EN.U4AIE20040]" userId="ba6ef436-a4e9-4d6f-a9ed-df71b79fab3c" providerId="ADAL" clId="{71DA4D83-BBCF-426C-98A4-3ACEA754403E}" dt="2023-01-18T02:04:25.568" v="109" actId="1076"/>
        <pc:sldMkLst>
          <pc:docMk/>
          <pc:sldMk cId="675866339" sldId="325"/>
        </pc:sldMkLst>
        <pc:spChg chg="mod">
          <ac:chgData name="Menta Sai Akshay - [CB.EN.U4AIE20040]" userId="ba6ef436-a4e9-4d6f-a9ed-df71b79fab3c" providerId="ADAL" clId="{71DA4D83-BBCF-426C-98A4-3ACEA754403E}" dt="2023-01-18T02:03:15.062" v="99" actId="313"/>
          <ac:spMkLst>
            <pc:docMk/>
            <pc:sldMk cId="675866339" sldId="325"/>
            <ac:spMk id="2" creationId="{0839F65B-314D-02D3-F067-AE448573966E}"/>
          </ac:spMkLst>
        </pc:spChg>
        <pc:spChg chg="del">
          <ac:chgData name="Menta Sai Akshay - [CB.EN.U4AIE20040]" userId="ba6ef436-a4e9-4d6f-a9ed-df71b79fab3c" providerId="ADAL" clId="{71DA4D83-BBCF-426C-98A4-3ACEA754403E}" dt="2023-01-18T02:03:12.146" v="98" actId="478"/>
          <ac:spMkLst>
            <pc:docMk/>
            <pc:sldMk cId="675866339" sldId="325"/>
            <ac:spMk id="3" creationId="{35BD9D80-ED97-88BE-0696-7050FF631C91}"/>
          </ac:spMkLst>
        </pc:spChg>
        <pc:picChg chg="add mod">
          <ac:chgData name="Menta Sai Akshay - [CB.EN.U4AIE20040]" userId="ba6ef436-a4e9-4d6f-a9ed-df71b79fab3c" providerId="ADAL" clId="{71DA4D83-BBCF-426C-98A4-3ACEA754403E}" dt="2023-01-18T02:04:25.568" v="109" actId="1076"/>
          <ac:picMkLst>
            <pc:docMk/>
            <pc:sldMk cId="675866339" sldId="325"/>
            <ac:picMk id="5" creationId="{1974A7F3-3191-02D9-96B3-34FF63B7BBE3}"/>
          </ac:picMkLst>
        </pc:picChg>
        <pc:picChg chg="add mod">
          <ac:chgData name="Menta Sai Akshay - [CB.EN.U4AIE20040]" userId="ba6ef436-a4e9-4d6f-a9ed-df71b79fab3c" providerId="ADAL" clId="{71DA4D83-BBCF-426C-98A4-3ACEA754403E}" dt="2023-01-18T02:04:21.827" v="107" actId="14100"/>
          <ac:picMkLst>
            <pc:docMk/>
            <pc:sldMk cId="675866339" sldId="325"/>
            <ac:picMk id="7" creationId="{E57B0F8A-B421-B67D-5A28-BEA0DA93D407}"/>
          </ac:picMkLst>
        </pc:picChg>
      </pc:sldChg>
      <pc:sldChg chg="new del">
        <pc:chgData name="Menta Sai Akshay - [CB.EN.U4AIE20040]" userId="ba6ef436-a4e9-4d6f-a9ed-df71b79fab3c" providerId="ADAL" clId="{71DA4D83-BBCF-426C-98A4-3ACEA754403E}" dt="2023-01-18T02:05:39.123" v="111" actId="47"/>
        <pc:sldMkLst>
          <pc:docMk/>
          <pc:sldMk cId="3047106842" sldId="326"/>
        </pc:sldMkLst>
      </pc:sldChg>
      <pc:sldChg chg="addSp modSp new mod ord">
        <pc:chgData name="Menta Sai Akshay - [CB.EN.U4AIE20040]" userId="ba6ef436-a4e9-4d6f-a9ed-df71b79fab3c" providerId="ADAL" clId="{71DA4D83-BBCF-426C-98A4-3ACEA754403E}" dt="2023-01-18T02:14:11.081" v="413" actId="1036"/>
        <pc:sldMkLst>
          <pc:docMk/>
          <pc:sldMk cId="3075343751" sldId="326"/>
        </pc:sldMkLst>
        <pc:spChg chg="add mod">
          <ac:chgData name="Menta Sai Akshay - [CB.EN.U4AIE20040]" userId="ba6ef436-a4e9-4d6f-a9ed-df71b79fab3c" providerId="ADAL" clId="{71DA4D83-BBCF-426C-98A4-3ACEA754403E}" dt="2023-01-18T02:13:37.094" v="397" actId="1037"/>
          <ac:spMkLst>
            <pc:docMk/>
            <pc:sldMk cId="3075343751" sldId="326"/>
            <ac:spMk id="9" creationId="{AB711712-608E-E2D1-EAD2-0CEDCDA67D7C}"/>
          </ac:spMkLst>
        </pc:spChg>
        <pc:graphicFrameChg chg="add mod modGraphic">
          <ac:chgData name="Menta Sai Akshay - [CB.EN.U4AIE20040]" userId="ba6ef436-a4e9-4d6f-a9ed-df71b79fab3c" providerId="ADAL" clId="{71DA4D83-BBCF-426C-98A4-3ACEA754403E}" dt="2023-01-18T02:14:11.081" v="413" actId="1036"/>
          <ac:graphicFrameMkLst>
            <pc:docMk/>
            <pc:sldMk cId="3075343751" sldId="326"/>
            <ac:graphicFrameMk id="4" creationId="{3A5ACDBC-A5BC-81F1-773D-BC971F195129}"/>
          </ac:graphicFrameMkLst>
        </pc:graphicFrameChg>
        <pc:graphicFrameChg chg="add mod modGraphic">
          <ac:chgData name="Menta Sai Akshay - [CB.EN.U4AIE20040]" userId="ba6ef436-a4e9-4d6f-a9ed-df71b79fab3c" providerId="ADAL" clId="{71DA4D83-BBCF-426C-98A4-3ACEA754403E}" dt="2023-01-18T02:14:11.081" v="413" actId="1036"/>
          <ac:graphicFrameMkLst>
            <pc:docMk/>
            <pc:sldMk cId="3075343751" sldId="326"/>
            <ac:graphicFrameMk id="5" creationId="{DF4B09F9-2257-DF94-F85D-C1A2EF1DCCA1}"/>
          </ac:graphicFrameMkLst>
        </pc:graphicFrameChg>
        <pc:graphicFrameChg chg="add mod modGraphic">
          <ac:chgData name="Menta Sai Akshay - [CB.EN.U4AIE20040]" userId="ba6ef436-a4e9-4d6f-a9ed-df71b79fab3c" providerId="ADAL" clId="{71DA4D83-BBCF-426C-98A4-3ACEA754403E}" dt="2023-01-18T02:14:11.081" v="413" actId="1036"/>
          <ac:graphicFrameMkLst>
            <pc:docMk/>
            <pc:sldMk cId="3075343751" sldId="326"/>
            <ac:graphicFrameMk id="6" creationId="{F38F57DE-BEEB-1665-F890-90F550DC0F1D}"/>
          </ac:graphicFrameMkLst>
        </pc:graphicFrameChg>
        <pc:graphicFrameChg chg="add mod modGraphic">
          <ac:chgData name="Menta Sai Akshay - [CB.EN.U4AIE20040]" userId="ba6ef436-a4e9-4d6f-a9ed-df71b79fab3c" providerId="ADAL" clId="{71DA4D83-BBCF-426C-98A4-3ACEA754403E}" dt="2023-01-18T02:14:11.081" v="413" actId="1036"/>
          <ac:graphicFrameMkLst>
            <pc:docMk/>
            <pc:sldMk cId="3075343751" sldId="326"/>
            <ac:graphicFrameMk id="7" creationId="{5A862DEB-6A5D-1111-D7B7-FCB615781B47}"/>
          </ac:graphicFrameMkLst>
        </pc:graphicFrameChg>
        <pc:picChg chg="add mod">
          <ac:chgData name="Menta Sai Akshay - [CB.EN.U4AIE20040]" userId="ba6ef436-a4e9-4d6f-a9ed-df71b79fab3c" providerId="ADAL" clId="{71DA4D83-BBCF-426C-98A4-3ACEA754403E}" dt="2023-01-18T02:14:11.081" v="413" actId="1036"/>
          <ac:picMkLst>
            <pc:docMk/>
            <pc:sldMk cId="3075343751" sldId="326"/>
            <ac:picMk id="3" creationId="{71D24503-AEFF-49FC-E6FD-B103C45226E9}"/>
          </ac:picMkLst>
        </pc:picChg>
      </pc:sldChg>
    </pc:docChg>
  </pc:docChgLst>
  <pc:docChgLst>
    <pc:chgData name="Bala Karthikeya" userId="cba08a4e2513303a" providerId="LiveId" clId="{E6E2DF1E-F2DB-4048-8877-985EA4CCC97C}"/>
    <pc:docChg chg="undo redo custSel addSld delSld modSld">
      <pc:chgData name="Bala Karthikeya" userId="cba08a4e2513303a" providerId="LiveId" clId="{E6E2DF1E-F2DB-4048-8877-985EA4CCC97C}" dt="2023-01-17T17:34:17.899" v="872" actId="1076"/>
      <pc:docMkLst>
        <pc:docMk/>
      </pc:docMkLst>
      <pc:sldChg chg="modSp mod modTransition">
        <pc:chgData name="Bala Karthikeya" userId="cba08a4e2513303a" providerId="LiveId" clId="{E6E2DF1E-F2DB-4048-8877-985EA4CCC97C}" dt="2023-01-17T11:48:55.926" v="518" actId="403"/>
        <pc:sldMkLst>
          <pc:docMk/>
          <pc:sldMk cId="109857222" sldId="256"/>
        </pc:sldMkLst>
        <pc:spChg chg="mod">
          <ac:chgData name="Bala Karthikeya" userId="cba08a4e2513303a" providerId="LiveId" clId="{E6E2DF1E-F2DB-4048-8877-985EA4CCC97C}" dt="2023-01-17T10:52:40.673" v="0" actId="113"/>
          <ac:spMkLst>
            <pc:docMk/>
            <pc:sldMk cId="109857222" sldId="256"/>
            <ac:spMk id="2" creationId="{00000000-0000-0000-0000-000000000000}"/>
          </ac:spMkLst>
        </pc:spChg>
        <pc:spChg chg="mod">
          <ac:chgData name="Bala Karthikeya" userId="cba08a4e2513303a" providerId="LiveId" clId="{E6E2DF1E-F2DB-4048-8877-985EA4CCC97C}" dt="2023-01-17T11:48:55.926" v="518" actId="403"/>
          <ac:spMkLst>
            <pc:docMk/>
            <pc:sldMk cId="109857222" sldId="256"/>
            <ac:spMk id="3" creationId="{00000000-0000-0000-0000-000000000000}"/>
          </ac:spMkLst>
        </pc:spChg>
        <pc:picChg chg="mod">
          <ac:chgData name="Bala Karthikeya" userId="cba08a4e2513303a" providerId="LiveId" clId="{E6E2DF1E-F2DB-4048-8877-985EA4CCC97C}" dt="2023-01-17T11:48:40.033" v="514" actId="1076"/>
          <ac:picMkLst>
            <pc:docMk/>
            <pc:sldMk cId="109857222" sldId="256"/>
            <ac:picMk id="28" creationId="{0EF88825-99D4-87DD-567E-D46092348F3F}"/>
          </ac:picMkLst>
        </pc:picChg>
      </pc:sldChg>
      <pc:sldChg chg="modSp mod modTransition">
        <pc:chgData name="Bala Karthikeya" userId="cba08a4e2513303a" providerId="LiveId" clId="{E6E2DF1E-F2DB-4048-8877-985EA4CCC97C}" dt="2023-01-17T11:36:03.073" v="426"/>
        <pc:sldMkLst>
          <pc:docMk/>
          <pc:sldMk cId="824520584" sldId="257"/>
        </pc:sldMkLst>
        <pc:spChg chg="mod">
          <ac:chgData name="Bala Karthikeya" userId="cba08a4e2513303a" providerId="LiveId" clId="{E6E2DF1E-F2DB-4048-8877-985EA4CCC97C}" dt="2023-01-17T10:52:46.816" v="1" actId="113"/>
          <ac:spMkLst>
            <pc:docMk/>
            <pc:sldMk cId="824520584" sldId="257"/>
            <ac:spMk id="2" creationId="{470920C6-63CA-F11C-5FD5-D859553C4E65}"/>
          </ac:spMkLst>
        </pc:spChg>
      </pc:sldChg>
      <pc:sldChg chg="modSp modTransition">
        <pc:chgData name="Bala Karthikeya" userId="cba08a4e2513303a" providerId="LiveId" clId="{E6E2DF1E-F2DB-4048-8877-985EA4CCC97C}" dt="2023-01-17T11:36:03.073" v="426"/>
        <pc:sldMkLst>
          <pc:docMk/>
          <pc:sldMk cId="863088764" sldId="259"/>
        </pc:sldMkLst>
        <pc:spChg chg="mod">
          <ac:chgData name="Bala Karthikeya" userId="cba08a4e2513303a" providerId="LiveId" clId="{E6E2DF1E-F2DB-4048-8877-985EA4CCC97C}" dt="2023-01-17T10:52:52.567" v="2" actId="113"/>
          <ac:spMkLst>
            <pc:docMk/>
            <pc:sldMk cId="863088764" sldId="259"/>
            <ac:spMk id="2" creationId="{FA5CEF19-05DF-A35C-AF50-9D2BABA78C5D}"/>
          </ac:spMkLst>
        </pc:spChg>
      </pc:sldChg>
      <pc:sldChg chg="modTransition">
        <pc:chgData name="Bala Karthikeya" userId="cba08a4e2513303a" providerId="LiveId" clId="{E6E2DF1E-F2DB-4048-8877-985EA4CCC97C}" dt="2023-01-17T11:36:03.073" v="426"/>
        <pc:sldMkLst>
          <pc:docMk/>
          <pc:sldMk cId="2656715164" sldId="260"/>
        </pc:sldMkLst>
      </pc:sldChg>
      <pc:sldChg chg="modTransition">
        <pc:chgData name="Bala Karthikeya" userId="cba08a4e2513303a" providerId="LiveId" clId="{E6E2DF1E-F2DB-4048-8877-985EA4CCC97C}" dt="2023-01-17T11:36:03.073" v="426"/>
        <pc:sldMkLst>
          <pc:docMk/>
          <pc:sldMk cId="4086289353" sldId="261"/>
        </pc:sldMkLst>
      </pc:sldChg>
      <pc:sldChg chg="modTransition">
        <pc:chgData name="Bala Karthikeya" userId="cba08a4e2513303a" providerId="LiveId" clId="{E6E2DF1E-F2DB-4048-8877-985EA4CCC97C}" dt="2023-01-17T11:36:03.073" v="426"/>
        <pc:sldMkLst>
          <pc:docMk/>
          <pc:sldMk cId="2630156703" sldId="262"/>
        </pc:sldMkLst>
      </pc:sldChg>
      <pc:sldChg chg="modTransition">
        <pc:chgData name="Bala Karthikeya" userId="cba08a4e2513303a" providerId="LiveId" clId="{E6E2DF1E-F2DB-4048-8877-985EA4CCC97C}" dt="2023-01-17T11:36:03.073" v="426"/>
        <pc:sldMkLst>
          <pc:docMk/>
          <pc:sldMk cId="877315062" sldId="263"/>
        </pc:sldMkLst>
      </pc:sldChg>
      <pc:sldChg chg="modTransition">
        <pc:chgData name="Bala Karthikeya" userId="cba08a4e2513303a" providerId="LiveId" clId="{E6E2DF1E-F2DB-4048-8877-985EA4CCC97C}" dt="2023-01-17T11:36:03.073" v="426"/>
        <pc:sldMkLst>
          <pc:docMk/>
          <pc:sldMk cId="519327880" sldId="264"/>
        </pc:sldMkLst>
      </pc:sldChg>
      <pc:sldChg chg="modTransition">
        <pc:chgData name="Bala Karthikeya" userId="cba08a4e2513303a" providerId="LiveId" clId="{E6E2DF1E-F2DB-4048-8877-985EA4CCC97C}" dt="2023-01-17T11:36:03.073" v="426"/>
        <pc:sldMkLst>
          <pc:docMk/>
          <pc:sldMk cId="1307305680" sldId="267"/>
        </pc:sldMkLst>
      </pc:sldChg>
      <pc:sldChg chg="modTransition">
        <pc:chgData name="Bala Karthikeya" userId="cba08a4e2513303a" providerId="LiveId" clId="{E6E2DF1E-F2DB-4048-8877-985EA4CCC97C}" dt="2023-01-17T11:36:03.073" v="426"/>
        <pc:sldMkLst>
          <pc:docMk/>
          <pc:sldMk cId="2268205387" sldId="268"/>
        </pc:sldMkLst>
      </pc:sldChg>
      <pc:sldChg chg="modTransition">
        <pc:chgData name="Bala Karthikeya" userId="cba08a4e2513303a" providerId="LiveId" clId="{E6E2DF1E-F2DB-4048-8877-985EA4CCC97C}" dt="2023-01-17T11:36:03.073" v="426"/>
        <pc:sldMkLst>
          <pc:docMk/>
          <pc:sldMk cId="1026644562" sldId="269"/>
        </pc:sldMkLst>
      </pc:sldChg>
      <pc:sldChg chg="modTransition">
        <pc:chgData name="Bala Karthikeya" userId="cba08a4e2513303a" providerId="LiveId" clId="{E6E2DF1E-F2DB-4048-8877-985EA4CCC97C}" dt="2023-01-17T11:36:03.073" v="426"/>
        <pc:sldMkLst>
          <pc:docMk/>
          <pc:sldMk cId="2762110849" sldId="270"/>
        </pc:sldMkLst>
      </pc:sldChg>
      <pc:sldChg chg="modTransition">
        <pc:chgData name="Bala Karthikeya" userId="cba08a4e2513303a" providerId="LiveId" clId="{E6E2DF1E-F2DB-4048-8877-985EA4CCC97C}" dt="2023-01-17T11:36:03.073" v="426"/>
        <pc:sldMkLst>
          <pc:docMk/>
          <pc:sldMk cId="3796310130" sldId="271"/>
        </pc:sldMkLst>
      </pc:sldChg>
      <pc:sldChg chg="modTransition">
        <pc:chgData name="Bala Karthikeya" userId="cba08a4e2513303a" providerId="LiveId" clId="{E6E2DF1E-F2DB-4048-8877-985EA4CCC97C}" dt="2023-01-17T11:36:03.073" v="426"/>
        <pc:sldMkLst>
          <pc:docMk/>
          <pc:sldMk cId="3062224567" sldId="272"/>
        </pc:sldMkLst>
      </pc:sldChg>
      <pc:sldChg chg="modTransition">
        <pc:chgData name="Bala Karthikeya" userId="cba08a4e2513303a" providerId="LiveId" clId="{E6E2DF1E-F2DB-4048-8877-985EA4CCC97C}" dt="2023-01-17T11:36:03.073" v="426"/>
        <pc:sldMkLst>
          <pc:docMk/>
          <pc:sldMk cId="1971119470" sldId="273"/>
        </pc:sldMkLst>
      </pc:sldChg>
      <pc:sldChg chg="modTransition">
        <pc:chgData name="Bala Karthikeya" userId="cba08a4e2513303a" providerId="LiveId" clId="{E6E2DF1E-F2DB-4048-8877-985EA4CCC97C}" dt="2023-01-17T11:36:03.073" v="426"/>
        <pc:sldMkLst>
          <pc:docMk/>
          <pc:sldMk cId="544970630" sldId="274"/>
        </pc:sldMkLst>
      </pc:sldChg>
      <pc:sldChg chg="modTransition">
        <pc:chgData name="Bala Karthikeya" userId="cba08a4e2513303a" providerId="LiveId" clId="{E6E2DF1E-F2DB-4048-8877-985EA4CCC97C}" dt="2023-01-17T11:36:03.073" v="426"/>
        <pc:sldMkLst>
          <pc:docMk/>
          <pc:sldMk cId="3799745861" sldId="275"/>
        </pc:sldMkLst>
      </pc:sldChg>
      <pc:sldChg chg="modTransition">
        <pc:chgData name="Bala Karthikeya" userId="cba08a4e2513303a" providerId="LiveId" clId="{E6E2DF1E-F2DB-4048-8877-985EA4CCC97C}" dt="2023-01-17T11:36:03.073" v="426"/>
        <pc:sldMkLst>
          <pc:docMk/>
          <pc:sldMk cId="2522917433" sldId="277"/>
        </pc:sldMkLst>
      </pc:sldChg>
      <pc:sldChg chg="modTransition">
        <pc:chgData name="Bala Karthikeya" userId="cba08a4e2513303a" providerId="LiveId" clId="{E6E2DF1E-F2DB-4048-8877-985EA4CCC97C}" dt="2023-01-17T11:36:03.073" v="426"/>
        <pc:sldMkLst>
          <pc:docMk/>
          <pc:sldMk cId="1772068114" sldId="278"/>
        </pc:sldMkLst>
      </pc:sldChg>
      <pc:sldChg chg="modTransition">
        <pc:chgData name="Bala Karthikeya" userId="cba08a4e2513303a" providerId="LiveId" clId="{E6E2DF1E-F2DB-4048-8877-985EA4CCC97C}" dt="2023-01-17T11:36:03.073" v="426"/>
        <pc:sldMkLst>
          <pc:docMk/>
          <pc:sldMk cId="3886217399" sldId="279"/>
        </pc:sldMkLst>
      </pc:sldChg>
      <pc:sldChg chg="modTransition">
        <pc:chgData name="Bala Karthikeya" userId="cba08a4e2513303a" providerId="LiveId" clId="{E6E2DF1E-F2DB-4048-8877-985EA4CCC97C}" dt="2023-01-17T11:36:03.073" v="426"/>
        <pc:sldMkLst>
          <pc:docMk/>
          <pc:sldMk cId="37291912" sldId="281"/>
        </pc:sldMkLst>
      </pc:sldChg>
      <pc:sldChg chg="modTransition">
        <pc:chgData name="Bala Karthikeya" userId="cba08a4e2513303a" providerId="LiveId" clId="{E6E2DF1E-F2DB-4048-8877-985EA4CCC97C}" dt="2023-01-17T11:36:03.073" v="426"/>
        <pc:sldMkLst>
          <pc:docMk/>
          <pc:sldMk cId="1823667255" sldId="282"/>
        </pc:sldMkLst>
      </pc:sldChg>
      <pc:sldChg chg="modTransition">
        <pc:chgData name="Bala Karthikeya" userId="cba08a4e2513303a" providerId="LiveId" clId="{E6E2DF1E-F2DB-4048-8877-985EA4CCC97C}" dt="2023-01-17T11:36:03.073" v="426"/>
        <pc:sldMkLst>
          <pc:docMk/>
          <pc:sldMk cId="2716877746" sldId="283"/>
        </pc:sldMkLst>
      </pc:sldChg>
      <pc:sldChg chg="modTransition">
        <pc:chgData name="Bala Karthikeya" userId="cba08a4e2513303a" providerId="LiveId" clId="{E6E2DF1E-F2DB-4048-8877-985EA4CCC97C}" dt="2023-01-17T11:36:03.073" v="426"/>
        <pc:sldMkLst>
          <pc:docMk/>
          <pc:sldMk cId="1572626534" sldId="284"/>
        </pc:sldMkLst>
      </pc:sldChg>
      <pc:sldChg chg="modTransition">
        <pc:chgData name="Bala Karthikeya" userId="cba08a4e2513303a" providerId="LiveId" clId="{E6E2DF1E-F2DB-4048-8877-985EA4CCC97C}" dt="2023-01-17T11:36:03.073" v="426"/>
        <pc:sldMkLst>
          <pc:docMk/>
          <pc:sldMk cId="160903777" sldId="285"/>
        </pc:sldMkLst>
      </pc:sldChg>
      <pc:sldChg chg="modTransition">
        <pc:chgData name="Bala Karthikeya" userId="cba08a4e2513303a" providerId="LiveId" clId="{E6E2DF1E-F2DB-4048-8877-985EA4CCC97C}" dt="2023-01-17T11:36:03.073" v="426"/>
        <pc:sldMkLst>
          <pc:docMk/>
          <pc:sldMk cId="1643264790" sldId="287"/>
        </pc:sldMkLst>
      </pc:sldChg>
      <pc:sldChg chg="modTransition">
        <pc:chgData name="Bala Karthikeya" userId="cba08a4e2513303a" providerId="LiveId" clId="{E6E2DF1E-F2DB-4048-8877-985EA4CCC97C}" dt="2023-01-17T11:36:03.073" v="426"/>
        <pc:sldMkLst>
          <pc:docMk/>
          <pc:sldMk cId="463241626" sldId="288"/>
        </pc:sldMkLst>
      </pc:sldChg>
      <pc:sldChg chg="modTransition">
        <pc:chgData name="Bala Karthikeya" userId="cba08a4e2513303a" providerId="LiveId" clId="{E6E2DF1E-F2DB-4048-8877-985EA4CCC97C}" dt="2023-01-17T11:36:03.073" v="426"/>
        <pc:sldMkLst>
          <pc:docMk/>
          <pc:sldMk cId="790039169" sldId="289"/>
        </pc:sldMkLst>
      </pc:sldChg>
      <pc:sldChg chg="modTransition">
        <pc:chgData name="Bala Karthikeya" userId="cba08a4e2513303a" providerId="LiveId" clId="{E6E2DF1E-F2DB-4048-8877-985EA4CCC97C}" dt="2023-01-17T11:36:03.073" v="426"/>
        <pc:sldMkLst>
          <pc:docMk/>
          <pc:sldMk cId="502405921" sldId="290"/>
        </pc:sldMkLst>
      </pc:sldChg>
      <pc:sldChg chg="modTransition">
        <pc:chgData name="Bala Karthikeya" userId="cba08a4e2513303a" providerId="LiveId" clId="{E6E2DF1E-F2DB-4048-8877-985EA4CCC97C}" dt="2023-01-17T11:36:03.073" v="426"/>
        <pc:sldMkLst>
          <pc:docMk/>
          <pc:sldMk cId="2578729717" sldId="291"/>
        </pc:sldMkLst>
      </pc:sldChg>
      <pc:sldChg chg="modTransition">
        <pc:chgData name="Bala Karthikeya" userId="cba08a4e2513303a" providerId="LiveId" clId="{E6E2DF1E-F2DB-4048-8877-985EA4CCC97C}" dt="2023-01-17T11:36:03.073" v="426"/>
        <pc:sldMkLst>
          <pc:docMk/>
          <pc:sldMk cId="2707746221" sldId="292"/>
        </pc:sldMkLst>
      </pc:sldChg>
      <pc:sldChg chg="modTransition">
        <pc:chgData name="Bala Karthikeya" userId="cba08a4e2513303a" providerId="LiveId" clId="{E6E2DF1E-F2DB-4048-8877-985EA4CCC97C}" dt="2023-01-17T11:36:03.073" v="426"/>
        <pc:sldMkLst>
          <pc:docMk/>
          <pc:sldMk cId="1287588765" sldId="293"/>
        </pc:sldMkLst>
      </pc:sldChg>
      <pc:sldChg chg="modSp mod modTransition">
        <pc:chgData name="Bala Karthikeya" userId="cba08a4e2513303a" providerId="LiveId" clId="{E6E2DF1E-F2DB-4048-8877-985EA4CCC97C}" dt="2023-01-17T11:48:03.571" v="512" actId="1076"/>
        <pc:sldMkLst>
          <pc:docMk/>
          <pc:sldMk cId="2921624413" sldId="294"/>
        </pc:sldMkLst>
        <pc:spChg chg="mod">
          <ac:chgData name="Bala Karthikeya" userId="cba08a4e2513303a" providerId="LiveId" clId="{E6E2DF1E-F2DB-4048-8877-985EA4CCC97C}" dt="2023-01-17T11:48:03.571" v="512" actId="1076"/>
          <ac:spMkLst>
            <pc:docMk/>
            <pc:sldMk cId="2921624413" sldId="294"/>
            <ac:spMk id="2" creationId="{4BF98F2C-1870-B1DD-686F-2412A905F988}"/>
          </ac:spMkLst>
        </pc:spChg>
      </pc:sldChg>
      <pc:sldChg chg="addSp delSp modSp new mod modTransition">
        <pc:chgData name="Bala Karthikeya" userId="cba08a4e2513303a" providerId="LiveId" clId="{E6E2DF1E-F2DB-4048-8877-985EA4CCC97C}" dt="2023-01-17T11:36:03.073" v="426"/>
        <pc:sldMkLst>
          <pc:docMk/>
          <pc:sldMk cId="2144182215" sldId="295"/>
        </pc:sldMkLst>
        <pc:spChg chg="mod">
          <ac:chgData name="Bala Karthikeya" userId="cba08a4e2513303a" providerId="LiveId" clId="{E6E2DF1E-F2DB-4048-8877-985EA4CCC97C}" dt="2023-01-17T11:10:10.103" v="16" actId="113"/>
          <ac:spMkLst>
            <pc:docMk/>
            <pc:sldMk cId="2144182215" sldId="295"/>
            <ac:spMk id="2" creationId="{30E06A3D-6B1F-EBCD-9679-F7D20B00683B}"/>
          </ac:spMkLst>
        </pc:spChg>
        <pc:spChg chg="mod">
          <ac:chgData name="Bala Karthikeya" userId="cba08a4e2513303a" providerId="LiveId" clId="{E6E2DF1E-F2DB-4048-8877-985EA4CCC97C}" dt="2023-01-17T11:10:42.252" v="25" actId="14100"/>
          <ac:spMkLst>
            <pc:docMk/>
            <pc:sldMk cId="2144182215" sldId="295"/>
            <ac:spMk id="3" creationId="{1F1CA346-5BA0-3D0E-C26B-F9DC70AD4A16}"/>
          </ac:spMkLst>
        </pc:spChg>
        <pc:spChg chg="add del">
          <ac:chgData name="Bala Karthikeya" userId="cba08a4e2513303a" providerId="LiveId" clId="{E6E2DF1E-F2DB-4048-8877-985EA4CCC97C}" dt="2023-01-17T11:11:32.951" v="29"/>
          <ac:spMkLst>
            <pc:docMk/>
            <pc:sldMk cId="2144182215" sldId="295"/>
            <ac:spMk id="4" creationId="{E1C7A885-70F8-5CCA-3CE1-8D2D2223CB34}"/>
          </ac:spMkLst>
        </pc:spChg>
        <pc:picChg chg="add mod">
          <ac:chgData name="Bala Karthikeya" userId="cba08a4e2513303a" providerId="LiveId" clId="{E6E2DF1E-F2DB-4048-8877-985EA4CCC97C}" dt="2023-01-17T11:12:53.839" v="45" actId="1076"/>
          <ac:picMkLst>
            <pc:docMk/>
            <pc:sldMk cId="2144182215" sldId="295"/>
            <ac:picMk id="5" creationId="{EF2D7EBA-20F8-7F02-CBFC-7A1D179C9FB2}"/>
          </ac:picMkLst>
        </pc:picChg>
      </pc:sldChg>
      <pc:sldChg chg="new del">
        <pc:chgData name="Bala Karthikeya" userId="cba08a4e2513303a" providerId="LiveId" clId="{E6E2DF1E-F2DB-4048-8877-985EA4CCC97C}" dt="2023-01-17T11:17:07.011" v="130" actId="47"/>
        <pc:sldMkLst>
          <pc:docMk/>
          <pc:sldMk cId="2584478823" sldId="296"/>
        </pc:sldMkLst>
      </pc:sldChg>
      <pc:sldChg chg="new del">
        <pc:chgData name="Bala Karthikeya" userId="cba08a4e2513303a" providerId="LiveId" clId="{E6E2DF1E-F2DB-4048-8877-985EA4CCC97C}" dt="2023-01-17T11:10:03.120" v="5" actId="47"/>
        <pc:sldMkLst>
          <pc:docMk/>
          <pc:sldMk cId="3872696777" sldId="296"/>
        </pc:sldMkLst>
      </pc:sldChg>
      <pc:sldChg chg="addSp modSp new mod modTransition">
        <pc:chgData name="Bala Karthikeya" userId="cba08a4e2513303a" providerId="LiveId" clId="{E6E2DF1E-F2DB-4048-8877-985EA4CCC97C}" dt="2023-01-17T11:36:03.073" v="426"/>
        <pc:sldMkLst>
          <pc:docMk/>
          <pc:sldMk cId="2425687037" sldId="297"/>
        </pc:sldMkLst>
        <pc:spChg chg="mod">
          <ac:chgData name="Bala Karthikeya" userId="cba08a4e2513303a" providerId="LiveId" clId="{E6E2DF1E-F2DB-4048-8877-985EA4CCC97C}" dt="2023-01-17T11:13:42.565" v="55" actId="14100"/>
          <ac:spMkLst>
            <pc:docMk/>
            <pc:sldMk cId="2425687037" sldId="297"/>
            <ac:spMk id="2" creationId="{5D1D9A2C-4FAD-AC69-5B31-BC6D9FD8B1D0}"/>
          </ac:spMkLst>
        </pc:spChg>
        <pc:spChg chg="mod">
          <ac:chgData name="Bala Karthikeya" userId="cba08a4e2513303a" providerId="LiveId" clId="{E6E2DF1E-F2DB-4048-8877-985EA4CCC97C}" dt="2023-01-17T11:15:35.176" v="101" actId="255"/>
          <ac:spMkLst>
            <pc:docMk/>
            <pc:sldMk cId="2425687037" sldId="297"/>
            <ac:spMk id="3" creationId="{470B7AC0-7E7F-CF65-32BF-CD4AC0761B6F}"/>
          </ac:spMkLst>
        </pc:spChg>
        <pc:spChg chg="mod">
          <ac:chgData name="Bala Karthikeya" userId="cba08a4e2513303a" providerId="LiveId" clId="{E6E2DF1E-F2DB-4048-8877-985EA4CCC97C}" dt="2023-01-17T11:15:39.549" v="102" actId="255"/>
          <ac:spMkLst>
            <pc:docMk/>
            <pc:sldMk cId="2425687037" sldId="297"/>
            <ac:spMk id="4" creationId="{6721B1B5-4D0B-9310-FD77-2B2CE3705291}"/>
          </ac:spMkLst>
        </pc:spChg>
        <pc:spChg chg="add mod">
          <ac:chgData name="Bala Karthikeya" userId="cba08a4e2513303a" providerId="LiveId" clId="{E6E2DF1E-F2DB-4048-8877-985EA4CCC97C}" dt="2023-01-17T11:14:45.100" v="85" actId="255"/>
          <ac:spMkLst>
            <pc:docMk/>
            <pc:sldMk cId="2425687037" sldId="297"/>
            <ac:spMk id="5" creationId="{A9EA2C9C-3707-201E-BCB4-EF15C67C8221}"/>
          </ac:spMkLst>
        </pc:spChg>
      </pc:sldChg>
      <pc:sldChg chg="modSp add mod modTransition">
        <pc:chgData name="Bala Karthikeya" userId="cba08a4e2513303a" providerId="LiveId" clId="{E6E2DF1E-F2DB-4048-8877-985EA4CCC97C}" dt="2023-01-17T11:36:03.073" v="426"/>
        <pc:sldMkLst>
          <pc:docMk/>
          <pc:sldMk cId="1253565482" sldId="298"/>
        </pc:sldMkLst>
        <pc:spChg chg="mod">
          <ac:chgData name="Bala Karthikeya" userId="cba08a4e2513303a" providerId="LiveId" clId="{E6E2DF1E-F2DB-4048-8877-985EA4CCC97C}" dt="2023-01-17T11:16:09.251" v="108" actId="404"/>
          <ac:spMkLst>
            <pc:docMk/>
            <pc:sldMk cId="1253565482" sldId="298"/>
            <ac:spMk id="2" creationId="{5D1D9A2C-4FAD-AC69-5B31-BC6D9FD8B1D0}"/>
          </ac:spMkLst>
        </pc:spChg>
        <pc:spChg chg="mod">
          <ac:chgData name="Bala Karthikeya" userId="cba08a4e2513303a" providerId="LiveId" clId="{E6E2DF1E-F2DB-4048-8877-985EA4CCC97C}" dt="2023-01-17T11:16:40.689" v="123" actId="27636"/>
          <ac:spMkLst>
            <pc:docMk/>
            <pc:sldMk cId="1253565482" sldId="298"/>
            <ac:spMk id="3" creationId="{470B7AC0-7E7F-CF65-32BF-CD4AC0761B6F}"/>
          </ac:spMkLst>
        </pc:spChg>
        <pc:spChg chg="mod">
          <ac:chgData name="Bala Karthikeya" userId="cba08a4e2513303a" providerId="LiveId" clId="{E6E2DF1E-F2DB-4048-8877-985EA4CCC97C}" dt="2023-01-17T11:16:51.829" v="128"/>
          <ac:spMkLst>
            <pc:docMk/>
            <pc:sldMk cId="1253565482" sldId="298"/>
            <ac:spMk id="4" creationId="{6721B1B5-4D0B-9310-FD77-2B2CE3705291}"/>
          </ac:spMkLst>
        </pc:spChg>
        <pc:spChg chg="mod">
          <ac:chgData name="Bala Karthikeya" userId="cba08a4e2513303a" providerId="LiveId" clId="{E6E2DF1E-F2DB-4048-8877-985EA4CCC97C}" dt="2023-01-17T11:16:26.693" v="114" actId="403"/>
          <ac:spMkLst>
            <pc:docMk/>
            <pc:sldMk cId="1253565482" sldId="298"/>
            <ac:spMk id="5" creationId="{A9EA2C9C-3707-201E-BCB4-EF15C67C8221}"/>
          </ac:spMkLst>
        </pc:spChg>
      </pc:sldChg>
      <pc:sldChg chg="modSp add mod modTransition">
        <pc:chgData name="Bala Karthikeya" userId="cba08a4e2513303a" providerId="LiveId" clId="{E6E2DF1E-F2DB-4048-8877-985EA4CCC97C}" dt="2023-01-17T11:36:03.073" v="426"/>
        <pc:sldMkLst>
          <pc:docMk/>
          <pc:sldMk cId="3092747397" sldId="299"/>
        </pc:sldMkLst>
        <pc:spChg chg="mod">
          <ac:chgData name="Bala Karthikeya" userId="cba08a4e2513303a" providerId="LiveId" clId="{E6E2DF1E-F2DB-4048-8877-985EA4CCC97C}" dt="2023-01-17T11:17:33.788" v="140"/>
          <ac:spMkLst>
            <pc:docMk/>
            <pc:sldMk cId="3092747397" sldId="299"/>
            <ac:spMk id="2" creationId="{5D1D9A2C-4FAD-AC69-5B31-BC6D9FD8B1D0}"/>
          </ac:spMkLst>
        </pc:spChg>
        <pc:spChg chg="mod">
          <ac:chgData name="Bala Karthikeya" userId="cba08a4e2513303a" providerId="LiveId" clId="{E6E2DF1E-F2DB-4048-8877-985EA4CCC97C}" dt="2023-01-17T11:18:02.469" v="150" actId="27636"/>
          <ac:spMkLst>
            <pc:docMk/>
            <pc:sldMk cId="3092747397" sldId="299"/>
            <ac:spMk id="3" creationId="{470B7AC0-7E7F-CF65-32BF-CD4AC0761B6F}"/>
          </ac:spMkLst>
        </pc:spChg>
        <pc:spChg chg="mod">
          <ac:chgData name="Bala Karthikeya" userId="cba08a4e2513303a" providerId="LiveId" clId="{E6E2DF1E-F2DB-4048-8877-985EA4CCC97C}" dt="2023-01-17T11:18:18.978" v="156" actId="20577"/>
          <ac:spMkLst>
            <pc:docMk/>
            <pc:sldMk cId="3092747397" sldId="299"/>
            <ac:spMk id="4" creationId="{6721B1B5-4D0B-9310-FD77-2B2CE3705291}"/>
          </ac:spMkLst>
        </pc:spChg>
        <pc:spChg chg="mod">
          <ac:chgData name="Bala Karthikeya" userId="cba08a4e2513303a" providerId="LiveId" clId="{E6E2DF1E-F2DB-4048-8877-985EA4CCC97C}" dt="2023-01-17T11:17:42.047" v="145"/>
          <ac:spMkLst>
            <pc:docMk/>
            <pc:sldMk cId="3092747397" sldId="299"/>
            <ac:spMk id="5" creationId="{A9EA2C9C-3707-201E-BCB4-EF15C67C8221}"/>
          </ac:spMkLst>
        </pc:spChg>
      </pc:sldChg>
      <pc:sldChg chg="new del modTransition">
        <pc:chgData name="Bala Karthikeya" userId="cba08a4e2513303a" providerId="LiveId" clId="{E6E2DF1E-F2DB-4048-8877-985EA4CCC97C}" dt="2023-01-17T16:09:50.182" v="519" actId="47"/>
        <pc:sldMkLst>
          <pc:docMk/>
          <pc:sldMk cId="1132527596" sldId="300"/>
        </pc:sldMkLst>
      </pc:sldChg>
      <pc:sldChg chg="addSp delSp modSp new mod modTransition">
        <pc:chgData name="Bala Karthikeya" userId="cba08a4e2513303a" providerId="LiveId" clId="{E6E2DF1E-F2DB-4048-8877-985EA4CCC97C}" dt="2023-01-17T16:10:29.151" v="528" actId="1076"/>
        <pc:sldMkLst>
          <pc:docMk/>
          <pc:sldMk cId="2260099544" sldId="301"/>
        </pc:sldMkLst>
        <pc:spChg chg="mod">
          <ac:chgData name="Bala Karthikeya" userId="cba08a4e2513303a" providerId="LiveId" clId="{E6E2DF1E-F2DB-4048-8877-985EA4CCC97C}" dt="2023-01-17T16:10:29.151" v="528" actId="1076"/>
          <ac:spMkLst>
            <pc:docMk/>
            <pc:sldMk cId="2260099544" sldId="301"/>
            <ac:spMk id="2" creationId="{B46EB477-0674-A011-B138-078D8B62DD4D}"/>
          </ac:spMkLst>
        </pc:spChg>
        <pc:spChg chg="del">
          <ac:chgData name="Bala Karthikeya" userId="cba08a4e2513303a" providerId="LiveId" clId="{E6E2DF1E-F2DB-4048-8877-985EA4CCC97C}" dt="2023-01-17T11:21:41.798" v="210" actId="478"/>
          <ac:spMkLst>
            <pc:docMk/>
            <pc:sldMk cId="2260099544" sldId="301"/>
            <ac:spMk id="3" creationId="{F4C57397-E999-978A-DD2D-DEFD1025CA56}"/>
          </ac:spMkLst>
        </pc:spChg>
        <pc:spChg chg="mod">
          <ac:chgData name="Bala Karthikeya" userId="cba08a4e2513303a" providerId="LiveId" clId="{E6E2DF1E-F2DB-4048-8877-985EA4CCC97C}" dt="2023-01-17T11:21:37.387" v="209" actId="1076"/>
          <ac:spMkLst>
            <pc:docMk/>
            <pc:sldMk cId="2260099544" sldId="301"/>
            <ac:spMk id="4" creationId="{6987991B-C4BC-3EDE-0DBF-8400F5D1567B}"/>
          </ac:spMkLst>
        </pc:spChg>
        <pc:picChg chg="add mod">
          <ac:chgData name="Bala Karthikeya" userId="cba08a4e2513303a" providerId="LiveId" clId="{E6E2DF1E-F2DB-4048-8877-985EA4CCC97C}" dt="2023-01-17T11:21:51.896" v="214" actId="1076"/>
          <ac:picMkLst>
            <pc:docMk/>
            <pc:sldMk cId="2260099544" sldId="301"/>
            <ac:picMk id="6" creationId="{509A4A2B-F330-0CD9-798B-D56503A1C460}"/>
          </ac:picMkLst>
        </pc:picChg>
      </pc:sldChg>
      <pc:sldChg chg="addSp delSp modSp add mod modTransition">
        <pc:chgData name="Bala Karthikeya" userId="cba08a4e2513303a" providerId="LiveId" clId="{E6E2DF1E-F2DB-4048-8877-985EA4CCC97C}" dt="2023-01-17T11:36:03.073" v="426"/>
        <pc:sldMkLst>
          <pc:docMk/>
          <pc:sldMk cId="379677702" sldId="302"/>
        </pc:sldMkLst>
        <pc:spChg chg="mod">
          <ac:chgData name="Bala Karthikeya" userId="cba08a4e2513303a" providerId="LiveId" clId="{E6E2DF1E-F2DB-4048-8877-985EA4CCC97C}" dt="2023-01-17T11:27:14.335" v="289" actId="1076"/>
          <ac:spMkLst>
            <pc:docMk/>
            <pc:sldMk cId="379677702" sldId="302"/>
            <ac:spMk id="2" creationId="{B46EB477-0674-A011-B138-078D8B62DD4D}"/>
          </ac:spMkLst>
        </pc:spChg>
        <pc:spChg chg="del">
          <ac:chgData name="Bala Karthikeya" userId="cba08a4e2513303a" providerId="LiveId" clId="{E6E2DF1E-F2DB-4048-8877-985EA4CCC97C}" dt="2023-01-17T11:23:34.109" v="222" actId="478"/>
          <ac:spMkLst>
            <pc:docMk/>
            <pc:sldMk cId="379677702" sldId="302"/>
            <ac:spMk id="4" creationId="{6987991B-C4BC-3EDE-0DBF-8400F5D1567B}"/>
          </ac:spMkLst>
        </pc:spChg>
        <pc:spChg chg="add del mod">
          <ac:chgData name="Bala Karthikeya" userId="cba08a4e2513303a" providerId="LiveId" clId="{E6E2DF1E-F2DB-4048-8877-985EA4CCC97C}" dt="2023-01-17T11:23:37.174" v="223" actId="478"/>
          <ac:spMkLst>
            <pc:docMk/>
            <pc:sldMk cId="379677702" sldId="302"/>
            <ac:spMk id="8" creationId="{061082B5-00B5-E4B6-B021-19B169FC0621}"/>
          </ac:spMkLst>
        </pc:spChg>
        <pc:picChg chg="add del mod">
          <ac:chgData name="Bala Karthikeya" userId="cba08a4e2513303a" providerId="LiveId" clId="{E6E2DF1E-F2DB-4048-8877-985EA4CCC97C}" dt="2023-01-17T11:25:24.828" v="263" actId="478"/>
          <ac:picMkLst>
            <pc:docMk/>
            <pc:sldMk cId="379677702" sldId="302"/>
            <ac:picMk id="5" creationId="{8A8B2687-33F2-524C-4A1C-F169C3880E74}"/>
          </ac:picMkLst>
        </pc:picChg>
        <pc:picChg chg="del">
          <ac:chgData name="Bala Karthikeya" userId="cba08a4e2513303a" providerId="LiveId" clId="{E6E2DF1E-F2DB-4048-8877-985EA4CCC97C}" dt="2023-01-17T11:23:18.760" v="216" actId="478"/>
          <ac:picMkLst>
            <pc:docMk/>
            <pc:sldMk cId="379677702" sldId="302"/>
            <ac:picMk id="6" creationId="{509A4A2B-F330-0CD9-798B-D56503A1C460}"/>
          </ac:picMkLst>
        </pc:picChg>
        <pc:picChg chg="add mod">
          <ac:chgData name="Bala Karthikeya" userId="cba08a4e2513303a" providerId="LiveId" clId="{E6E2DF1E-F2DB-4048-8877-985EA4CCC97C}" dt="2023-01-17T11:26:12.865" v="272" actId="14100"/>
          <ac:picMkLst>
            <pc:docMk/>
            <pc:sldMk cId="379677702" sldId="302"/>
            <ac:picMk id="10" creationId="{F523AB75-FF5B-28AD-7036-DA902B599B13}"/>
          </ac:picMkLst>
        </pc:picChg>
      </pc:sldChg>
      <pc:sldChg chg="add del">
        <pc:chgData name="Bala Karthikeya" userId="cba08a4e2513303a" providerId="LiveId" clId="{E6E2DF1E-F2DB-4048-8877-985EA4CCC97C}" dt="2023-01-17T11:23:20.303" v="218"/>
        <pc:sldMkLst>
          <pc:docMk/>
          <pc:sldMk cId="1744753622" sldId="303"/>
        </pc:sldMkLst>
      </pc:sldChg>
      <pc:sldChg chg="addSp delSp modSp add mod modTransition">
        <pc:chgData name="Bala Karthikeya" userId="cba08a4e2513303a" providerId="LiveId" clId="{E6E2DF1E-F2DB-4048-8877-985EA4CCC97C}" dt="2023-01-17T11:36:03.073" v="426"/>
        <pc:sldMkLst>
          <pc:docMk/>
          <pc:sldMk cId="2592187319" sldId="303"/>
        </pc:sldMkLst>
        <pc:spChg chg="mod">
          <ac:chgData name="Bala Karthikeya" userId="cba08a4e2513303a" providerId="LiveId" clId="{E6E2DF1E-F2DB-4048-8877-985EA4CCC97C}" dt="2023-01-17T11:28:22.801" v="328" actId="1076"/>
          <ac:spMkLst>
            <pc:docMk/>
            <pc:sldMk cId="2592187319" sldId="303"/>
            <ac:spMk id="2" creationId="{B46EB477-0674-A011-B138-078D8B62DD4D}"/>
          </ac:spMkLst>
        </pc:spChg>
        <pc:picChg chg="add mod">
          <ac:chgData name="Bala Karthikeya" userId="cba08a4e2513303a" providerId="LiveId" clId="{E6E2DF1E-F2DB-4048-8877-985EA4CCC97C}" dt="2023-01-17T11:27:38.711" v="294" actId="1076"/>
          <ac:picMkLst>
            <pc:docMk/>
            <pc:sldMk cId="2592187319" sldId="303"/>
            <ac:picMk id="4" creationId="{77B5BD07-4A97-B2B2-229C-FD21AD248E0A}"/>
          </ac:picMkLst>
        </pc:picChg>
        <pc:picChg chg="del">
          <ac:chgData name="Bala Karthikeya" userId="cba08a4e2513303a" providerId="LiveId" clId="{E6E2DF1E-F2DB-4048-8877-985EA4CCC97C}" dt="2023-01-17T11:27:27.884" v="291" actId="478"/>
          <ac:picMkLst>
            <pc:docMk/>
            <pc:sldMk cId="2592187319" sldId="303"/>
            <ac:picMk id="10" creationId="{F523AB75-FF5B-28AD-7036-DA902B599B13}"/>
          </ac:picMkLst>
        </pc:picChg>
      </pc:sldChg>
      <pc:sldChg chg="addSp delSp modSp add mod modTransition">
        <pc:chgData name="Bala Karthikeya" userId="cba08a4e2513303a" providerId="LiveId" clId="{E6E2DF1E-F2DB-4048-8877-985EA4CCC97C}" dt="2023-01-17T11:36:03.073" v="426"/>
        <pc:sldMkLst>
          <pc:docMk/>
          <pc:sldMk cId="1953976750" sldId="304"/>
        </pc:sldMkLst>
        <pc:spChg chg="mod">
          <ac:chgData name="Bala Karthikeya" userId="cba08a4e2513303a" providerId="LiveId" clId="{E6E2DF1E-F2DB-4048-8877-985EA4CCC97C}" dt="2023-01-17T11:33:55.288" v="357" actId="1076"/>
          <ac:spMkLst>
            <pc:docMk/>
            <pc:sldMk cId="1953976750" sldId="304"/>
            <ac:spMk id="2" creationId="{B46EB477-0674-A011-B138-078D8B62DD4D}"/>
          </ac:spMkLst>
        </pc:spChg>
        <pc:picChg chg="del">
          <ac:chgData name="Bala Karthikeya" userId="cba08a4e2513303a" providerId="LiveId" clId="{E6E2DF1E-F2DB-4048-8877-985EA4CCC97C}" dt="2023-01-17T11:32:23.593" v="330" actId="478"/>
          <ac:picMkLst>
            <pc:docMk/>
            <pc:sldMk cId="1953976750" sldId="304"/>
            <ac:picMk id="4" creationId="{77B5BD07-4A97-B2B2-229C-FD21AD248E0A}"/>
          </ac:picMkLst>
        </pc:picChg>
        <pc:picChg chg="add mod">
          <ac:chgData name="Bala Karthikeya" userId="cba08a4e2513303a" providerId="LiveId" clId="{E6E2DF1E-F2DB-4048-8877-985EA4CCC97C}" dt="2023-01-17T11:32:40.719" v="334" actId="14100"/>
          <ac:picMkLst>
            <pc:docMk/>
            <pc:sldMk cId="1953976750" sldId="304"/>
            <ac:picMk id="5" creationId="{165A01AE-C253-7D84-BF4F-43A9A0CDF235}"/>
          </ac:picMkLst>
        </pc:picChg>
      </pc:sldChg>
      <pc:sldChg chg="addSp delSp modSp add mod modTransition">
        <pc:chgData name="Bala Karthikeya" userId="cba08a4e2513303a" providerId="LiveId" clId="{E6E2DF1E-F2DB-4048-8877-985EA4CCC97C}" dt="2023-01-17T11:36:03.073" v="426"/>
        <pc:sldMkLst>
          <pc:docMk/>
          <pc:sldMk cId="1639339232" sldId="305"/>
        </pc:sldMkLst>
        <pc:spChg chg="mod">
          <ac:chgData name="Bala Karthikeya" userId="cba08a4e2513303a" providerId="LiveId" clId="{E6E2DF1E-F2DB-4048-8877-985EA4CCC97C}" dt="2023-01-17T11:35:48.297" v="421" actId="1076"/>
          <ac:spMkLst>
            <pc:docMk/>
            <pc:sldMk cId="1639339232" sldId="305"/>
            <ac:spMk id="2" creationId="{B46EB477-0674-A011-B138-078D8B62DD4D}"/>
          </ac:spMkLst>
        </pc:spChg>
        <pc:picChg chg="add mod">
          <ac:chgData name="Bala Karthikeya" userId="cba08a4e2513303a" providerId="LiveId" clId="{E6E2DF1E-F2DB-4048-8877-985EA4CCC97C}" dt="2023-01-17T11:35:05.512" v="364" actId="1076"/>
          <ac:picMkLst>
            <pc:docMk/>
            <pc:sldMk cId="1639339232" sldId="305"/>
            <ac:picMk id="4" creationId="{862D497F-99BC-3F74-3ED9-A507F40FF0C1}"/>
          </ac:picMkLst>
        </pc:picChg>
        <pc:picChg chg="del">
          <ac:chgData name="Bala Karthikeya" userId="cba08a4e2513303a" providerId="LiveId" clId="{E6E2DF1E-F2DB-4048-8877-985EA4CCC97C}" dt="2023-01-17T11:34:52.423" v="359" actId="478"/>
          <ac:picMkLst>
            <pc:docMk/>
            <pc:sldMk cId="1639339232" sldId="305"/>
            <ac:picMk id="5" creationId="{165A01AE-C253-7D84-BF4F-43A9A0CDF235}"/>
          </ac:picMkLst>
        </pc:picChg>
      </pc:sldChg>
      <pc:sldChg chg="addSp delSp modSp add mod">
        <pc:chgData name="Bala Karthikeya" userId="cba08a4e2513303a" providerId="LiveId" clId="{E6E2DF1E-F2DB-4048-8877-985EA4CCC97C}" dt="2023-01-17T11:41:40.848" v="480" actId="1076"/>
        <pc:sldMkLst>
          <pc:docMk/>
          <pc:sldMk cId="240179516" sldId="306"/>
        </pc:sldMkLst>
        <pc:spChg chg="mod">
          <ac:chgData name="Bala Karthikeya" userId="cba08a4e2513303a" providerId="LiveId" clId="{E6E2DF1E-F2DB-4048-8877-985EA4CCC97C}" dt="2023-01-17T11:41:40.848" v="480" actId="1076"/>
          <ac:spMkLst>
            <pc:docMk/>
            <pc:sldMk cId="240179516" sldId="306"/>
            <ac:spMk id="2" creationId="{B46EB477-0674-A011-B138-078D8B62DD4D}"/>
          </ac:spMkLst>
        </pc:spChg>
        <pc:picChg chg="del">
          <ac:chgData name="Bala Karthikeya" userId="cba08a4e2513303a" providerId="LiveId" clId="{E6E2DF1E-F2DB-4048-8877-985EA4CCC97C}" dt="2023-01-17T11:40:41.751" v="428" actId="478"/>
          <ac:picMkLst>
            <pc:docMk/>
            <pc:sldMk cId="240179516" sldId="306"/>
            <ac:picMk id="4" creationId="{862D497F-99BC-3F74-3ED9-A507F40FF0C1}"/>
          </ac:picMkLst>
        </pc:picChg>
        <pc:picChg chg="add mod">
          <ac:chgData name="Bala Karthikeya" userId="cba08a4e2513303a" providerId="LiveId" clId="{E6E2DF1E-F2DB-4048-8877-985EA4CCC97C}" dt="2023-01-17T11:40:52.966" v="431" actId="1076"/>
          <ac:picMkLst>
            <pc:docMk/>
            <pc:sldMk cId="240179516" sldId="306"/>
            <ac:picMk id="5" creationId="{20D9DAAB-D38F-6EB0-2A9F-0990A7B755AC}"/>
          </ac:picMkLst>
        </pc:picChg>
      </pc:sldChg>
      <pc:sldChg chg="addSp delSp modSp add mod">
        <pc:chgData name="Bala Karthikeya" userId="cba08a4e2513303a" providerId="LiveId" clId="{E6E2DF1E-F2DB-4048-8877-985EA4CCC97C}" dt="2023-01-17T11:45:22.895" v="510" actId="1076"/>
        <pc:sldMkLst>
          <pc:docMk/>
          <pc:sldMk cId="2200307155" sldId="307"/>
        </pc:sldMkLst>
        <pc:spChg chg="del">
          <ac:chgData name="Bala Karthikeya" userId="cba08a4e2513303a" providerId="LiveId" clId="{E6E2DF1E-F2DB-4048-8877-985EA4CCC97C}" dt="2023-01-17T11:44:40.143" v="499" actId="478"/>
          <ac:spMkLst>
            <pc:docMk/>
            <pc:sldMk cId="2200307155" sldId="307"/>
            <ac:spMk id="2" creationId="{B46EB477-0674-A011-B138-078D8B62DD4D}"/>
          </ac:spMkLst>
        </pc:spChg>
        <pc:spChg chg="add del mod">
          <ac:chgData name="Bala Karthikeya" userId="cba08a4e2513303a" providerId="LiveId" clId="{E6E2DF1E-F2DB-4048-8877-985EA4CCC97C}" dt="2023-01-17T11:44:41.556" v="501" actId="478"/>
          <ac:spMkLst>
            <pc:docMk/>
            <pc:sldMk cId="2200307155" sldId="307"/>
            <ac:spMk id="9" creationId="{00363DC0-2431-DAC8-603F-58FB38109937}"/>
          </ac:spMkLst>
        </pc:spChg>
        <pc:picChg chg="add mod">
          <ac:chgData name="Bala Karthikeya" userId="cba08a4e2513303a" providerId="LiveId" clId="{E6E2DF1E-F2DB-4048-8877-985EA4CCC97C}" dt="2023-01-17T11:45:18.540" v="509" actId="1076"/>
          <ac:picMkLst>
            <pc:docMk/>
            <pc:sldMk cId="2200307155" sldId="307"/>
            <ac:picMk id="4" creationId="{97749E60-461D-CA0C-B554-2AAD386DC5A7}"/>
          </ac:picMkLst>
        </pc:picChg>
        <pc:picChg chg="del">
          <ac:chgData name="Bala Karthikeya" userId="cba08a4e2513303a" providerId="LiveId" clId="{E6E2DF1E-F2DB-4048-8877-985EA4CCC97C}" dt="2023-01-17T11:42:54.362" v="482" actId="478"/>
          <ac:picMkLst>
            <pc:docMk/>
            <pc:sldMk cId="2200307155" sldId="307"/>
            <ac:picMk id="5" creationId="{20D9DAAB-D38F-6EB0-2A9F-0990A7B755AC}"/>
          </ac:picMkLst>
        </pc:picChg>
        <pc:picChg chg="add mod">
          <ac:chgData name="Bala Karthikeya" userId="cba08a4e2513303a" providerId="LiveId" clId="{E6E2DF1E-F2DB-4048-8877-985EA4CCC97C}" dt="2023-01-17T11:45:22.895" v="510" actId="1076"/>
          <ac:picMkLst>
            <pc:docMk/>
            <pc:sldMk cId="2200307155" sldId="307"/>
            <ac:picMk id="7" creationId="{626B8ED3-C769-8511-6833-4A8DFD7B4084}"/>
          </ac:picMkLst>
        </pc:picChg>
      </pc:sldChg>
      <pc:sldChg chg="addSp delSp modSp new mod modTransition">
        <pc:chgData name="Bala Karthikeya" userId="cba08a4e2513303a" providerId="LiveId" clId="{E6E2DF1E-F2DB-4048-8877-985EA4CCC97C}" dt="2023-01-17T16:32:38.073" v="624"/>
        <pc:sldMkLst>
          <pc:docMk/>
          <pc:sldMk cId="1096357683" sldId="308"/>
        </pc:sldMkLst>
        <pc:spChg chg="mod">
          <ac:chgData name="Bala Karthikeya" userId="cba08a4e2513303a" providerId="LiveId" clId="{E6E2DF1E-F2DB-4048-8877-985EA4CCC97C}" dt="2023-01-17T16:11:11.023" v="537" actId="20577"/>
          <ac:spMkLst>
            <pc:docMk/>
            <pc:sldMk cId="1096357683" sldId="308"/>
            <ac:spMk id="2" creationId="{0ACF844D-CAA6-E679-3289-E78469D92E5A}"/>
          </ac:spMkLst>
        </pc:spChg>
        <pc:spChg chg="mod">
          <ac:chgData name="Bala Karthikeya" userId="cba08a4e2513303a" providerId="LiveId" clId="{E6E2DF1E-F2DB-4048-8877-985EA4CCC97C}" dt="2023-01-17T16:15:10.583" v="567" actId="20577"/>
          <ac:spMkLst>
            <pc:docMk/>
            <pc:sldMk cId="1096357683" sldId="308"/>
            <ac:spMk id="3" creationId="{4B62FC6B-D14E-DB8E-235E-03D429BC496B}"/>
          </ac:spMkLst>
        </pc:spChg>
        <pc:spChg chg="mod">
          <ac:chgData name="Bala Karthikeya" userId="cba08a4e2513303a" providerId="LiveId" clId="{E6E2DF1E-F2DB-4048-8877-985EA4CCC97C}" dt="2023-01-17T16:11:36.439" v="546" actId="1076"/>
          <ac:spMkLst>
            <pc:docMk/>
            <pc:sldMk cId="1096357683" sldId="308"/>
            <ac:spMk id="4" creationId="{3D33688E-F602-F548-0F9C-C64D7C774B91}"/>
          </ac:spMkLst>
        </pc:spChg>
        <pc:spChg chg="add del">
          <ac:chgData name="Bala Karthikeya" userId="cba08a4e2513303a" providerId="LiveId" clId="{E6E2DF1E-F2DB-4048-8877-985EA4CCC97C}" dt="2023-01-17T16:15:49.838" v="569" actId="22"/>
          <ac:spMkLst>
            <pc:docMk/>
            <pc:sldMk cId="1096357683" sldId="308"/>
            <ac:spMk id="6" creationId="{B767E859-3BC0-B18B-D74A-2C3B69F278E8}"/>
          </ac:spMkLst>
        </pc:spChg>
      </pc:sldChg>
      <pc:sldChg chg="add del">
        <pc:chgData name="Bala Karthikeya" userId="cba08a4e2513303a" providerId="LiveId" clId="{E6E2DF1E-F2DB-4048-8877-985EA4CCC97C}" dt="2023-01-17T11:42:56.035" v="484"/>
        <pc:sldMkLst>
          <pc:docMk/>
          <pc:sldMk cId="4236856417" sldId="308"/>
        </pc:sldMkLst>
      </pc:sldChg>
      <pc:sldChg chg="addSp delSp modSp add mod modTransition">
        <pc:chgData name="Bala Karthikeya" userId="cba08a4e2513303a" providerId="LiveId" clId="{E6E2DF1E-F2DB-4048-8877-985EA4CCC97C}" dt="2023-01-17T16:32:41.749" v="628"/>
        <pc:sldMkLst>
          <pc:docMk/>
          <pc:sldMk cId="1922095487" sldId="309"/>
        </pc:sldMkLst>
        <pc:spChg chg="mod">
          <ac:chgData name="Bala Karthikeya" userId="cba08a4e2513303a" providerId="LiveId" clId="{E6E2DF1E-F2DB-4048-8877-985EA4CCC97C}" dt="2023-01-17T16:31:17.322" v="612" actId="20577"/>
          <ac:spMkLst>
            <pc:docMk/>
            <pc:sldMk cId="1922095487" sldId="309"/>
            <ac:spMk id="2" creationId="{0ACF844D-CAA6-E679-3289-E78469D92E5A}"/>
          </ac:spMkLst>
        </pc:spChg>
        <pc:spChg chg="del">
          <ac:chgData name="Bala Karthikeya" userId="cba08a4e2513303a" providerId="LiveId" clId="{E6E2DF1E-F2DB-4048-8877-985EA4CCC97C}" dt="2023-01-17T16:22:02.599" v="574" actId="478"/>
          <ac:spMkLst>
            <pc:docMk/>
            <pc:sldMk cId="1922095487" sldId="309"/>
            <ac:spMk id="3" creationId="{4B62FC6B-D14E-DB8E-235E-03D429BC496B}"/>
          </ac:spMkLst>
        </pc:spChg>
        <pc:spChg chg="mod">
          <ac:chgData name="Bala Karthikeya" userId="cba08a4e2513303a" providerId="LiveId" clId="{E6E2DF1E-F2DB-4048-8877-985EA4CCC97C}" dt="2023-01-17T16:32:13.774" v="619" actId="27636"/>
          <ac:spMkLst>
            <pc:docMk/>
            <pc:sldMk cId="1922095487" sldId="309"/>
            <ac:spMk id="4" creationId="{3D33688E-F602-F548-0F9C-C64D7C774B91}"/>
          </ac:spMkLst>
        </pc:spChg>
        <pc:spChg chg="add del mod">
          <ac:chgData name="Bala Karthikeya" userId="cba08a4e2513303a" providerId="LiveId" clId="{E6E2DF1E-F2DB-4048-8877-985EA4CCC97C}" dt="2023-01-17T16:22:05.194" v="576" actId="478"/>
          <ac:spMkLst>
            <pc:docMk/>
            <pc:sldMk cId="1922095487" sldId="309"/>
            <ac:spMk id="6" creationId="{B54E1DE5-B26A-1A91-7944-F0028D6E2DF4}"/>
          </ac:spMkLst>
        </pc:spChg>
        <pc:picChg chg="add mod">
          <ac:chgData name="Bala Karthikeya" userId="cba08a4e2513303a" providerId="LiveId" clId="{E6E2DF1E-F2DB-4048-8877-985EA4CCC97C}" dt="2023-01-17T16:31:57.364" v="613" actId="1076"/>
          <ac:picMkLst>
            <pc:docMk/>
            <pc:sldMk cId="1922095487" sldId="309"/>
            <ac:picMk id="8" creationId="{596F133A-C071-AA03-1D18-5315CB30552D}"/>
          </ac:picMkLst>
        </pc:picChg>
        <pc:picChg chg="add del mod">
          <ac:chgData name="Bala Karthikeya" userId="cba08a4e2513303a" providerId="LiveId" clId="{E6E2DF1E-F2DB-4048-8877-985EA4CCC97C}" dt="2023-01-17T16:28:29.324" v="587" actId="478"/>
          <ac:picMkLst>
            <pc:docMk/>
            <pc:sldMk cId="1922095487" sldId="309"/>
            <ac:picMk id="1026" creationId="{6DBC0595-FD5C-BF69-E071-77041CDF400E}"/>
          </ac:picMkLst>
        </pc:picChg>
      </pc:sldChg>
      <pc:sldChg chg="addSp delSp modSp add mod">
        <pc:chgData name="Bala Karthikeya" userId="cba08a4e2513303a" providerId="LiveId" clId="{E6E2DF1E-F2DB-4048-8877-985EA4CCC97C}" dt="2023-01-17T16:35:55.603" v="650" actId="1076"/>
        <pc:sldMkLst>
          <pc:docMk/>
          <pc:sldMk cId="1975903021" sldId="310"/>
        </pc:sldMkLst>
        <pc:spChg chg="mod">
          <ac:chgData name="Bala Karthikeya" userId="cba08a4e2513303a" providerId="LiveId" clId="{E6E2DF1E-F2DB-4048-8877-985EA4CCC97C}" dt="2023-01-17T16:35:55.603" v="650" actId="1076"/>
          <ac:spMkLst>
            <pc:docMk/>
            <pc:sldMk cId="1975903021" sldId="310"/>
            <ac:spMk id="2" creationId="{0ACF844D-CAA6-E679-3289-E78469D92E5A}"/>
          </ac:spMkLst>
        </pc:spChg>
        <pc:spChg chg="del">
          <ac:chgData name="Bala Karthikeya" userId="cba08a4e2513303a" providerId="LiveId" clId="{E6E2DF1E-F2DB-4048-8877-985EA4CCC97C}" dt="2023-01-17T16:35:24.962" v="634" actId="478"/>
          <ac:spMkLst>
            <pc:docMk/>
            <pc:sldMk cId="1975903021" sldId="310"/>
            <ac:spMk id="4" creationId="{3D33688E-F602-F548-0F9C-C64D7C774B91}"/>
          </ac:spMkLst>
        </pc:spChg>
        <pc:spChg chg="add del mod">
          <ac:chgData name="Bala Karthikeya" userId="cba08a4e2513303a" providerId="LiveId" clId="{E6E2DF1E-F2DB-4048-8877-985EA4CCC97C}" dt="2023-01-17T16:35:29.941" v="635" actId="478"/>
          <ac:spMkLst>
            <pc:docMk/>
            <pc:sldMk cId="1975903021" sldId="310"/>
            <ac:spMk id="7" creationId="{1F4CB70B-12E3-5019-DD5B-4FCEBD708C2F}"/>
          </ac:spMkLst>
        </pc:spChg>
        <pc:picChg chg="add mod">
          <ac:chgData name="Bala Karthikeya" userId="cba08a4e2513303a" providerId="LiveId" clId="{E6E2DF1E-F2DB-4048-8877-985EA4CCC97C}" dt="2023-01-17T16:35:21.570" v="633" actId="1076"/>
          <ac:picMkLst>
            <pc:docMk/>
            <pc:sldMk cId="1975903021" sldId="310"/>
            <ac:picMk id="5" creationId="{6E6A78E0-59AE-C062-BFD4-ADE0AA36F411}"/>
          </ac:picMkLst>
        </pc:picChg>
        <pc:picChg chg="del">
          <ac:chgData name="Bala Karthikeya" userId="cba08a4e2513303a" providerId="LiveId" clId="{E6E2DF1E-F2DB-4048-8877-985EA4CCC97C}" dt="2023-01-17T16:35:14.146" v="630" actId="478"/>
          <ac:picMkLst>
            <pc:docMk/>
            <pc:sldMk cId="1975903021" sldId="310"/>
            <ac:picMk id="8" creationId="{596F133A-C071-AA03-1D18-5315CB30552D}"/>
          </ac:picMkLst>
        </pc:picChg>
      </pc:sldChg>
      <pc:sldChg chg="addSp delSp modSp add mod">
        <pc:chgData name="Bala Karthikeya" userId="cba08a4e2513303a" providerId="LiveId" clId="{E6E2DF1E-F2DB-4048-8877-985EA4CCC97C}" dt="2023-01-17T17:01:19.202" v="726" actId="20577"/>
        <pc:sldMkLst>
          <pc:docMk/>
          <pc:sldMk cId="1052257710" sldId="311"/>
        </pc:sldMkLst>
        <pc:spChg chg="mod">
          <ac:chgData name="Bala Karthikeya" userId="cba08a4e2513303a" providerId="LiveId" clId="{E6E2DF1E-F2DB-4048-8877-985EA4CCC97C}" dt="2023-01-17T17:01:19.202" v="726" actId="20577"/>
          <ac:spMkLst>
            <pc:docMk/>
            <pc:sldMk cId="1052257710" sldId="311"/>
            <ac:spMk id="2" creationId="{0ACF844D-CAA6-E679-3289-E78469D92E5A}"/>
          </ac:spMkLst>
        </pc:spChg>
        <pc:picChg chg="add mod">
          <ac:chgData name="Bala Karthikeya" userId="cba08a4e2513303a" providerId="LiveId" clId="{E6E2DF1E-F2DB-4048-8877-985EA4CCC97C}" dt="2023-01-17T16:44:30.032" v="655" actId="1076"/>
          <ac:picMkLst>
            <pc:docMk/>
            <pc:sldMk cId="1052257710" sldId="311"/>
            <ac:picMk id="4" creationId="{2438CCA7-557E-F992-564B-639C67D4AEFE}"/>
          </ac:picMkLst>
        </pc:picChg>
        <pc:picChg chg="del">
          <ac:chgData name="Bala Karthikeya" userId="cba08a4e2513303a" providerId="LiveId" clId="{E6E2DF1E-F2DB-4048-8877-985EA4CCC97C}" dt="2023-01-17T16:42:19.683" v="652" actId="478"/>
          <ac:picMkLst>
            <pc:docMk/>
            <pc:sldMk cId="1052257710" sldId="311"/>
            <ac:picMk id="5" creationId="{6E6A78E0-59AE-C062-BFD4-ADE0AA36F411}"/>
          </ac:picMkLst>
        </pc:picChg>
      </pc:sldChg>
      <pc:sldChg chg="addSp delSp modSp add mod">
        <pc:chgData name="Bala Karthikeya" userId="cba08a4e2513303a" providerId="LiveId" clId="{E6E2DF1E-F2DB-4048-8877-985EA4CCC97C}" dt="2023-01-17T16:47:51.406" v="686" actId="20577"/>
        <pc:sldMkLst>
          <pc:docMk/>
          <pc:sldMk cId="358885975" sldId="312"/>
        </pc:sldMkLst>
        <pc:spChg chg="mod">
          <ac:chgData name="Bala Karthikeya" userId="cba08a4e2513303a" providerId="LiveId" clId="{E6E2DF1E-F2DB-4048-8877-985EA4CCC97C}" dt="2023-01-17T16:46:29.716" v="669" actId="27636"/>
          <ac:spMkLst>
            <pc:docMk/>
            <pc:sldMk cId="358885975" sldId="312"/>
            <ac:spMk id="2" creationId="{0ACF844D-CAA6-E679-3289-E78469D92E5A}"/>
          </ac:spMkLst>
        </pc:spChg>
        <pc:spChg chg="mod">
          <ac:chgData name="Bala Karthikeya" userId="cba08a4e2513303a" providerId="LiveId" clId="{E6E2DF1E-F2DB-4048-8877-985EA4CCC97C}" dt="2023-01-17T16:47:51.406" v="686" actId="20577"/>
          <ac:spMkLst>
            <pc:docMk/>
            <pc:sldMk cId="358885975" sldId="312"/>
            <ac:spMk id="3" creationId="{4B62FC6B-D14E-DB8E-235E-03D429BC496B}"/>
          </ac:spMkLst>
        </pc:spChg>
        <pc:spChg chg="del">
          <ac:chgData name="Bala Karthikeya" userId="cba08a4e2513303a" providerId="LiveId" clId="{E6E2DF1E-F2DB-4048-8877-985EA4CCC97C}" dt="2023-01-17T16:46:43.709" v="670" actId="478"/>
          <ac:spMkLst>
            <pc:docMk/>
            <pc:sldMk cId="358885975" sldId="312"/>
            <ac:spMk id="4" creationId="{3D33688E-F602-F548-0F9C-C64D7C774B91}"/>
          </ac:spMkLst>
        </pc:spChg>
        <pc:spChg chg="add del mod">
          <ac:chgData name="Bala Karthikeya" userId="cba08a4e2513303a" providerId="LiveId" clId="{E6E2DF1E-F2DB-4048-8877-985EA4CCC97C}" dt="2023-01-17T16:46:46.454" v="671" actId="478"/>
          <ac:spMkLst>
            <pc:docMk/>
            <pc:sldMk cId="358885975" sldId="312"/>
            <ac:spMk id="6" creationId="{CDD32EBA-CDD3-3719-1253-7DF4017BED00}"/>
          </ac:spMkLst>
        </pc:spChg>
        <pc:picChg chg="add mod">
          <ac:chgData name="Bala Karthikeya" userId="cba08a4e2513303a" providerId="LiveId" clId="{E6E2DF1E-F2DB-4048-8877-985EA4CCC97C}" dt="2023-01-17T16:47:30.793" v="678" actId="1076"/>
          <ac:picMkLst>
            <pc:docMk/>
            <pc:sldMk cId="358885975" sldId="312"/>
            <ac:picMk id="2050" creationId="{C9F5F68A-6F2F-E3EA-36AB-9E024228A898}"/>
          </ac:picMkLst>
        </pc:picChg>
      </pc:sldChg>
      <pc:sldChg chg="addSp delSp modSp add mod">
        <pc:chgData name="Bala Karthikeya" userId="cba08a4e2513303a" providerId="LiveId" clId="{E6E2DF1E-F2DB-4048-8877-985EA4CCC97C}" dt="2023-01-17T17:02:35.052" v="735"/>
        <pc:sldMkLst>
          <pc:docMk/>
          <pc:sldMk cId="3113652846" sldId="313"/>
        </pc:sldMkLst>
        <pc:spChg chg="mod">
          <ac:chgData name="Bala Karthikeya" userId="cba08a4e2513303a" providerId="LiveId" clId="{E6E2DF1E-F2DB-4048-8877-985EA4CCC97C}" dt="2023-01-17T17:02:35.052" v="735"/>
          <ac:spMkLst>
            <pc:docMk/>
            <pc:sldMk cId="3113652846" sldId="313"/>
            <ac:spMk id="2" creationId="{0ACF844D-CAA6-E679-3289-E78469D92E5A}"/>
          </ac:spMkLst>
        </pc:spChg>
        <pc:spChg chg="add mod">
          <ac:chgData name="Bala Karthikeya" userId="cba08a4e2513303a" providerId="LiveId" clId="{E6E2DF1E-F2DB-4048-8877-985EA4CCC97C}" dt="2023-01-17T16:55:55.760" v="721" actId="404"/>
          <ac:spMkLst>
            <pc:docMk/>
            <pc:sldMk cId="3113652846" sldId="313"/>
            <ac:spMk id="6" creationId="{6F1805D2-CF3D-82E7-CD71-71965A6C261E}"/>
          </ac:spMkLst>
        </pc:spChg>
        <pc:picChg chg="del">
          <ac:chgData name="Bala Karthikeya" userId="cba08a4e2513303a" providerId="LiveId" clId="{E6E2DF1E-F2DB-4048-8877-985EA4CCC97C}" dt="2023-01-17T16:53:56.184" v="706" actId="478"/>
          <ac:picMkLst>
            <pc:docMk/>
            <pc:sldMk cId="3113652846" sldId="313"/>
            <ac:picMk id="4" creationId="{2438CCA7-557E-F992-564B-639C67D4AEFE}"/>
          </ac:picMkLst>
        </pc:picChg>
        <pc:picChg chg="add mod">
          <ac:chgData name="Bala Karthikeya" userId="cba08a4e2513303a" providerId="LiveId" clId="{E6E2DF1E-F2DB-4048-8877-985EA4CCC97C}" dt="2023-01-17T16:54:21.626" v="711" actId="1076"/>
          <ac:picMkLst>
            <pc:docMk/>
            <pc:sldMk cId="3113652846" sldId="313"/>
            <ac:picMk id="5" creationId="{096B6106-35F4-70CA-53EF-00BC1B342050}"/>
          </ac:picMkLst>
        </pc:picChg>
      </pc:sldChg>
      <pc:sldChg chg="addSp delSp modSp add mod">
        <pc:chgData name="Bala Karthikeya" userId="cba08a4e2513303a" providerId="LiveId" clId="{E6E2DF1E-F2DB-4048-8877-985EA4CCC97C}" dt="2023-01-17T17:18:13.152" v="794" actId="20577"/>
        <pc:sldMkLst>
          <pc:docMk/>
          <pc:sldMk cId="1760935793" sldId="314"/>
        </pc:sldMkLst>
        <pc:spChg chg="mod">
          <ac:chgData name="Bala Karthikeya" userId="cba08a4e2513303a" providerId="LiveId" clId="{E6E2DF1E-F2DB-4048-8877-985EA4CCC97C}" dt="2023-01-17T17:09:35.720" v="791" actId="20577"/>
          <ac:spMkLst>
            <pc:docMk/>
            <pc:sldMk cId="1760935793" sldId="314"/>
            <ac:spMk id="2" creationId="{0ACF844D-CAA6-E679-3289-E78469D92E5A}"/>
          </ac:spMkLst>
        </pc:spChg>
        <pc:spChg chg="mod">
          <ac:chgData name="Bala Karthikeya" userId="cba08a4e2513303a" providerId="LiveId" clId="{E6E2DF1E-F2DB-4048-8877-985EA4CCC97C}" dt="2023-01-17T17:18:13.152" v="794" actId="20577"/>
          <ac:spMkLst>
            <pc:docMk/>
            <pc:sldMk cId="1760935793" sldId="314"/>
            <ac:spMk id="6" creationId="{6F1805D2-CF3D-82E7-CD71-71965A6C261E}"/>
          </ac:spMkLst>
        </pc:spChg>
        <pc:picChg chg="add mod">
          <ac:chgData name="Bala Karthikeya" userId="cba08a4e2513303a" providerId="LiveId" clId="{E6E2DF1E-F2DB-4048-8877-985EA4CCC97C}" dt="2023-01-17T17:09:04.286" v="771" actId="1076"/>
          <ac:picMkLst>
            <pc:docMk/>
            <pc:sldMk cId="1760935793" sldId="314"/>
            <ac:picMk id="4" creationId="{858DAA14-F389-BF2E-DDC1-B589A6789860}"/>
          </ac:picMkLst>
        </pc:picChg>
        <pc:picChg chg="del mod">
          <ac:chgData name="Bala Karthikeya" userId="cba08a4e2513303a" providerId="LiveId" clId="{E6E2DF1E-F2DB-4048-8877-985EA4CCC97C}" dt="2023-01-17T17:08:04.220" v="738" actId="478"/>
          <ac:picMkLst>
            <pc:docMk/>
            <pc:sldMk cId="1760935793" sldId="314"/>
            <ac:picMk id="5" creationId="{096B6106-35F4-70CA-53EF-00BC1B342050}"/>
          </ac:picMkLst>
        </pc:picChg>
      </pc:sldChg>
      <pc:sldChg chg="addSp delSp modSp add mod">
        <pc:chgData name="Bala Karthikeya" userId="cba08a4e2513303a" providerId="LiveId" clId="{E6E2DF1E-F2DB-4048-8877-985EA4CCC97C}" dt="2023-01-17T17:25:05.499" v="809" actId="1076"/>
        <pc:sldMkLst>
          <pc:docMk/>
          <pc:sldMk cId="3631193426" sldId="315"/>
        </pc:sldMkLst>
        <pc:spChg chg="del">
          <ac:chgData name="Bala Karthikeya" userId="cba08a4e2513303a" providerId="LiveId" clId="{E6E2DF1E-F2DB-4048-8877-985EA4CCC97C}" dt="2023-01-17T17:24:20.508" v="804" actId="478"/>
          <ac:spMkLst>
            <pc:docMk/>
            <pc:sldMk cId="3631193426" sldId="315"/>
            <ac:spMk id="6" creationId="{6F1805D2-CF3D-82E7-CD71-71965A6C261E}"/>
          </ac:spMkLst>
        </pc:spChg>
        <pc:spChg chg="add del mod">
          <ac:chgData name="Bala Karthikeya" userId="cba08a4e2513303a" providerId="LiveId" clId="{E6E2DF1E-F2DB-4048-8877-985EA4CCC97C}" dt="2023-01-17T17:24:25.633" v="805" actId="478"/>
          <ac:spMkLst>
            <pc:docMk/>
            <pc:sldMk cId="3631193426" sldId="315"/>
            <ac:spMk id="10" creationId="{47DB4779-1CF0-A1E9-C158-DA89933C5099}"/>
          </ac:spMkLst>
        </pc:spChg>
        <pc:picChg chg="del">
          <ac:chgData name="Bala Karthikeya" userId="cba08a4e2513303a" providerId="LiveId" clId="{E6E2DF1E-F2DB-4048-8877-985EA4CCC97C}" dt="2023-01-17T17:22:56.947" v="796" actId="478"/>
          <ac:picMkLst>
            <pc:docMk/>
            <pc:sldMk cId="3631193426" sldId="315"/>
            <ac:picMk id="4" creationId="{858DAA14-F389-BF2E-DDC1-B589A6789860}"/>
          </ac:picMkLst>
        </pc:picChg>
        <pc:picChg chg="add del mod">
          <ac:chgData name="Bala Karthikeya" userId="cba08a4e2513303a" providerId="LiveId" clId="{E6E2DF1E-F2DB-4048-8877-985EA4CCC97C}" dt="2023-01-17T17:23:58.682" v="800" actId="478"/>
          <ac:picMkLst>
            <pc:docMk/>
            <pc:sldMk cId="3631193426" sldId="315"/>
            <ac:picMk id="5" creationId="{A686164E-041B-8B59-A57E-482E2D3FBBB2}"/>
          </ac:picMkLst>
        </pc:picChg>
        <pc:picChg chg="add mod">
          <ac:chgData name="Bala Karthikeya" userId="cba08a4e2513303a" providerId="LiveId" clId="{E6E2DF1E-F2DB-4048-8877-985EA4CCC97C}" dt="2023-01-17T17:25:05.499" v="809" actId="1076"/>
          <ac:picMkLst>
            <pc:docMk/>
            <pc:sldMk cId="3631193426" sldId="315"/>
            <ac:picMk id="8" creationId="{D9CBB345-D97E-28C2-1D8C-2C5460AA2C1F}"/>
          </ac:picMkLst>
        </pc:picChg>
      </pc:sldChg>
      <pc:sldChg chg="addSp delSp modSp add mod">
        <pc:chgData name="Bala Karthikeya" userId="cba08a4e2513303a" providerId="LiveId" clId="{E6E2DF1E-F2DB-4048-8877-985EA4CCC97C}" dt="2023-01-17T17:27:52.074" v="830" actId="1076"/>
        <pc:sldMkLst>
          <pc:docMk/>
          <pc:sldMk cId="1785227319" sldId="316"/>
        </pc:sldMkLst>
        <pc:spChg chg="mod">
          <ac:chgData name="Bala Karthikeya" userId="cba08a4e2513303a" providerId="LiveId" clId="{E6E2DF1E-F2DB-4048-8877-985EA4CCC97C}" dt="2023-01-17T17:27:09.305" v="824" actId="20577"/>
          <ac:spMkLst>
            <pc:docMk/>
            <pc:sldMk cId="1785227319" sldId="316"/>
            <ac:spMk id="2" creationId="{0ACF844D-CAA6-E679-3289-E78469D92E5A}"/>
          </ac:spMkLst>
        </pc:spChg>
        <pc:picChg chg="add mod">
          <ac:chgData name="Bala Karthikeya" userId="cba08a4e2513303a" providerId="LiveId" clId="{E6E2DF1E-F2DB-4048-8877-985EA4CCC97C}" dt="2023-01-17T17:27:52.074" v="830" actId="1076"/>
          <ac:picMkLst>
            <pc:docMk/>
            <pc:sldMk cId="1785227319" sldId="316"/>
            <ac:picMk id="4" creationId="{32EE8F0E-8525-42EF-1333-F86C8478F2C2}"/>
          </ac:picMkLst>
        </pc:picChg>
        <pc:picChg chg="del">
          <ac:chgData name="Bala Karthikeya" userId="cba08a4e2513303a" providerId="LiveId" clId="{E6E2DF1E-F2DB-4048-8877-985EA4CCC97C}" dt="2023-01-17T17:27:12.221" v="825" actId="478"/>
          <ac:picMkLst>
            <pc:docMk/>
            <pc:sldMk cId="1785227319" sldId="316"/>
            <ac:picMk id="8" creationId="{D9CBB345-D97E-28C2-1D8C-2C5460AA2C1F}"/>
          </ac:picMkLst>
        </pc:picChg>
      </pc:sldChg>
      <pc:sldChg chg="addSp delSp modSp add mod">
        <pc:chgData name="Bala Karthikeya" userId="cba08a4e2513303a" providerId="LiveId" clId="{E6E2DF1E-F2DB-4048-8877-985EA4CCC97C}" dt="2023-01-17T17:29:27.697" v="843" actId="1076"/>
        <pc:sldMkLst>
          <pc:docMk/>
          <pc:sldMk cId="1631317973" sldId="317"/>
        </pc:sldMkLst>
        <pc:picChg chg="del">
          <ac:chgData name="Bala Karthikeya" userId="cba08a4e2513303a" providerId="LiveId" clId="{E6E2DF1E-F2DB-4048-8877-985EA4CCC97C}" dt="2023-01-17T17:28:17.777" v="837" actId="478"/>
          <ac:picMkLst>
            <pc:docMk/>
            <pc:sldMk cId="1631317973" sldId="317"/>
            <ac:picMk id="4" creationId="{32EE8F0E-8525-42EF-1333-F86C8478F2C2}"/>
          </ac:picMkLst>
        </pc:picChg>
        <pc:picChg chg="add mod">
          <ac:chgData name="Bala Karthikeya" userId="cba08a4e2513303a" providerId="LiveId" clId="{E6E2DF1E-F2DB-4048-8877-985EA4CCC97C}" dt="2023-01-17T17:29:27.697" v="843" actId="1076"/>
          <ac:picMkLst>
            <pc:docMk/>
            <pc:sldMk cId="1631317973" sldId="317"/>
            <ac:picMk id="5" creationId="{C2DCE582-6D77-4C5F-69FD-4AD23D7CA0F0}"/>
          </ac:picMkLst>
        </pc:picChg>
      </pc:sldChg>
      <pc:sldChg chg="addSp delSp modSp add mod">
        <pc:chgData name="Bala Karthikeya" userId="cba08a4e2513303a" providerId="LiveId" clId="{E6E2DF1E-F2DB-4048-8877-985EA4CCC97C}" dt="2023-01-17T17:30:23.061" v="847" actId="1076"/>
        <pc:sldMkLst>
          <pc:docMk/>
          <pc:sldMk cId="3726900637" sldId="318"/>
        </pc:sldMkLst>
        <pc:picChg chg="del">
          <ac:chgData name="Bala Karthikeya" userId="cba08a4e2513303a" providerId="LiveId" clId="{E6E2DF1E-F2DB-4048-8877-985EA4CCC97C}" dt="2023-01-17T17:30:15.267" v="846" actId="478"/>
          <ac:picMkLst>
            <pc:docMk/>
            <pc:sldMk cId="3726900637" sldId="318"/>
            <ac:picMk id="4" creationId="{32EE8F0E-8525-42EF-1333-F86C8478F2C2}"/>
          </ac:picMkLst>
        </pc:picChg>
        <pc:picChg chg="add mod">
          <ac:chgData name="Bala Karthikeya" userId="cba08a4e2513303a" providerId="LiveId" clId="{E6E2DF1E-F2DB-4048-8877-985EA4CCC97C}" dt="2023-01-17T17:30:23.061" v="847" actId="1076"/>
          <ac:picMkLst>
            <pc:docMk/>
            <pc:sldMk cId="3726900637" sldId="318"/>
            <ac:picMk id="5" creationId="{5105046F-F931-FAB0-8BF6-F8AC72D8574E}"/>
          </ac:picMkLst>
        </pc:picChg>
      </pc:sldChg>
      <pc:sldChg chg="addSp delSp modSp add mod">
        <pc:chgData name="Bala Karthikeya" userId="cba08a4e2513303a" providerId="LiveId" clId="{E6E2DF1E-F2DB-4048-8877-985EA4CCC97C}" dt="2023-01-17T17:31:15.698" v="853" actId="1076"/>
        <pc:sldMkLst>
          <pc:docMk/>
          <pc:sldMk cId="3142296766" sldId="319"/>
        </pc:sldMkLst>
        <pc:picChg chg="del mod">
          <ac:chgData name="Bala Karthikeya" userId="cba08a4e2513303a" providerId="LiveId" clId="{E6E2DF1E-F2DB-4048-8877-985EA4CCC97C}" dt="2023-01-17T17:31:05.866" v="851" actId="478"/>
          <ac:picMkLst>
            <pc:docMk/>
            <pc:sldMk cId="3142296766" sldId="319"/>
            <ac:picMk id="4" creationId="{32EE8F0E-8525-42EF-1333-F86C8478F2C2}"/>
          </ac:picMkLst>
        </pc:picChg>
        <pc:picChg chg="add mod">
          <ac:chgData name="Bala Karthikeya" userId="cba08a4e2513303a" providerId="LiveId" clId="{E6E2DF1E-F2DB-4048-8877-985EA4CCC97C}" dt="2023-01-17T17:31:15.698" v="853" actId="1076"/>
          <ac:picMkLst>
            <pc:docMk/>
            <pc:sldMk cId="3142296766" sldId="319"/>
            <ac:picMk id="5" creationId="{DBBD2234-510C-7EFB-AA84-E86ABCD04DA9}"/>
          </ac:picMkLst>
        </pc:picChg>
      </pc:sldChg>
      <pc:sldChg chg="addSp delSp modSp add mod">
        <pc:chgData name="Bala Karthikeya" userId="cba08a4e2513303a" providerId="LiveId" clId="{E6E2DF1E-F2DB-4048-8877-985EA4CCC97C}" dt="2023-01-17T17:32:25.463" v="864" actId="1076"/>
        <pc:sldMkLst>
          <pc:docMk/>
          <pc:sldMk cId="467490272" sldId="320"/>
        </pc:sldMkLst>
        <pc:picChg chg="add del mod">
          <ac:chgData name="Bala Karthikeya" userId="cba08a4e2513303a" providerId="LiveId" clId="{E6E2DF1E-F2DB-4048-8877-985EA4CCC97C}" dt="2023-01-17T17:32:10.281" v="862" actId="478"/>
          <ac:picMkLst>
            <pc:docMk/>
            <pc:sldMk cId="467490272" sldId="320"/>
            <ac:picMk id="4" creationId="{32EE8F0E-8525-42EF-1333-F86C8478F2C2}"/>
          </ac:picMkLst>
        </pc:picChg>
        <pc:picChg chg="add del">
          <ac:chgData name="Bala Karthikeya" userId="cba08a4e2513303a" providerId="LiveId" clId="{E6E2DF1E-F2DB-4048-8877-985EA4CCC97C}" dt="2023-01-17T17:31:58.781" v="857" actId="22"/>
          <ac:picMkLst>
            <pc:docMk/>
            <pc:sldMk cId="467490272" sldId="320"/>
            <ac:picMk id="5" creationId="{E9F12456-8829-97EF-3415-974935FBC4CB}"/>
          </ac:picMkLst>
        </pc:picChg>
        <pc:picChg chg="add mod">
          <ac:chgData name="Bala Karthikeya" userId="cba08a4e2513303a" providerId="LiveId" clId="{E6E2DF1E-F2DB-4048-8877-985EA4CCC97C}" dt="2023-01-17T17:32:25.463" v="864" actId="1076"/>
          <ac:picMkLst>
            <pc:docMk/>
            <pc:sldMk cId="467490272" sldId="320"/>
            <ac:picMk id="7" creationId="{56D94AFF-AC9D-7337-9DB2-73FAD2A981D3}"/>
          </ac:picMkLst>
        </pc:picChg>
      </pc:sldChg>
      <pc:sldChg chg="addSp delSp modSp add mod">
        <pc:chgData name="Bala Karthikeya" userId="cba08a4e2513303a" providerId="LiveId" clId="{E6E2DF1E-F2DB-4048-8877-985EA4CCC97C}" dt="2023-01-17T17:33:19.477" v="868" actId="1076"/>
        <pc:sldMkLst>
          <pc:docMk/>
          <pc:sldMk cId="3461329063" sldId="321"/>
        </pc:sldMkLst>
        <pc:picChg chg="del">
          <ac:chgData name="Bala Karthikeya" userId="cba08a4e2513303a" providerId="LiveId" clId="{E6E2DF1E-F2DB-4048-8877-985EA4CCC97C}" dt="2023-01-17T17:33:14.162" v="867" actId="478"/>
          <ac:picMkLst>
            <pc:docMk/>
            <pc:sldMk cId="3461329063" sldId="321"/>
            <ac:picMk id="4" creationId="{32EE8F0E-8525-42EF-1333-F86C8478F2C2}"/>
          </ac:picMkLst>
        </pc:picChg>
        <pc:picChg chg="add mod">
          <ac:chgData name="Bala Karthikeya" userId="cba08a4e2513303a" providerId="LiveId" clId="{E6E2DF1E-F2DB-4048-8877-985EA4CCC97C}" dt="2023-01-17T17:33:19.477" v="868" actId="1076"/>
          <ac:picMkLst>
            <pc:docMk/>
            <pc:sldMk cId="3461329063" sldId="321"/>
            <ac:picMk id="5" creationId="{A0F8D38E-C62C-CCC4-3D91-EFE5F2185C50}"/>
          </ac:picMkLst>
        </pc:picChg>
      </pc:sldChg>
      <pc:sldChg chg="addSp delSp modSp add mod">
        <pc:chgData name="Bala Karthikeya" userId="cba08a4e2513303a" providerId="LiveId" clId="{E6E2DF1E-F2DB-4048-8877-985EA4CCC97C}" dt="2023-01-17T17:34:17.899" v="872" actId="1076"/>
        <pc:sldMkLst>
          <pc:docMk/>
          <pc:sldMk cId="2347827648" sldId="322"/>
        </pc:sldMkLst>
        <pc:picChg chg="del">
          <ac:chgData name="Bala Karthikeya" userId="cba08a4e2513303a" providerId="LiveId" clId="{E6E2DF1E-F2DB-4048-8877-985EA4CCC97C}" dt="2023-01-17T17:34:10.818" v="871" actId="478"/>
          <ac:picMkLst>
            <pc:docMk/>
            <pc:sldMk cId="2347827648" sldId="322"/>
            <ac:picMk id="4" creationId="{32EE8F0E-8525-42EF-1333-F86C8478F2C2}"/>
          </ac:picMkLst>
        </pc:picChg>
        <pc:picChg chg="add mod">
          <ac:chgData name="Bala Karthikeya" userId="cba08a4e2513303a" providerId="LiveId" clId="{E6E2DF1E-F2DB-4048-8877-985EA4CCC97C}" dt="2023-01-17T17:34:17.899" v="872" actId="1076"/>
          <ac:picMkLst>
            <pc:docMk/>
            <pc:sldMk cId="2347827648" sldId="322"/>
            <ac:picMk id="5" creationId="{1DE312B5-82B0-EEEC-898A-D9F32DD55EC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709B14-C050-4A68-B394-E2522B916706}"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6F9E84D7-0AB5-4355-AE8A-942B73F04918}">
      <dgm:prSet/>
      <dgm:spPr/>
      <dgm:t>
        <a:bodyPr/>
        <a:lstStyle/>
        <a:p>
          <a:pPr rtl="0"/>
          <a:r>
            <a:rPr lang="en-US" dirty="0"/>
            <a:t>Menta Sai Akshay[ CB.EN.U4AIE20040]</a:t>
          </a:r>
          <a:endParaRPr lang="en-US" dirty="0">
            <a:latin typeface="Bahnschrift"/>
          </a:endParaRPr>
        </a:p>
      </dgm:t>
    </dgm:pt>
    <dgm:pt modelId="{EE20E7C2-2F49-4705-BE1B-323A1E984826}" type="parTrans" cxnId="{B12E0D96-49ED-4CFB-BD7B-8FAA40C0DB3E}">
      <dgm:prSet/>
      <dgm:spPr/>
      <dgm:t>
        <a:bodyPr/>
        <a:lstStyle/>
        <a:p>
          <a:endParaRPr lang="en-US"/>
        </a:p>
      </dgm:t>
    </dgm:pt>
    <dgm:pt modelId="{8626C39E-1F47-4BF0-819F-2769644DFA15}" type="sibTrans" cxnId="{B12E0D96-49ED-4CFB-BD7B-8FAA40C0DB3E}">
      <dgm:prSet/>
      <dgm:spPr/>
      <dgm:t>
        <a:bodyPr/>
        <a:lstStyle/>
        <a:p>
          <a:endParaRPr lang="en-US"/>
        </a:p>
      </dgm:t>
    </dgm:pt>
    <dgm:pt modelId="{03055A2B-2EAC-4ECA-B742-4EFA7F00CD15}">
      <dgm:prSet/>
      <dgm:spPr/>
      <dgm:t>
        <a:bodyPr/>
        <a:lstStyle/>
        <a:p>
          <a:r>
            <a:rPr lang="en-US" dirty="0"/>
            <a:t>Rachure Charith Sai [ CB.EN.U4AIE20055]</a:t>
          </a:r>
        </a:p>
      </dgm:t>
    </dgm:pt>
    <dgm:pt modelId="{3F180DCB-0C71-4638-9F11-B123B7988604}" type="parTrans" cxnId="{9BB61A8C-FA4F-4E6F-A11C-6C00EDCB7BF1}">
      <dgm:prSet/>
      <dgm:spPr/>
      <dgm:t>
        <a:bodyPr/>
        <a:lstStyle/>
        <a:p>
          <a:endParaRPr lang="en-US"/>
        </a:p>
      </dgm:t>
    </dgm:pt>
    <dgm:pt modelId="{9F47775D-5338-42CB-B00A-335097FC19EB}" type="sibTrans" cxnId="{9BB61A8C-FA4F-4E6F-A11C-6C00EDCB7BF1}">
      <dgm:prSet/>
      <dgm:spPr/>
      <dgm:t>
        <a:bodyPr/>
        <a:lstStyle/>
        <a:p>
          <a:endParaRPr lang="en-US"/>
        </a:p>
      </dgm:t>
    </dgm:pt>
    <dgm:pt modelId="{7DB16790-8B1D-450E-9C03-0B20A32990A2}">
      <dgm:prSet/>
      <dgm:spPr/>
      <dgm:t>
        <a:bodyPr/>
        <a:lstStyle/>
        <a:p>
          <a:r>
            <a:rPr lang="en-US" dirty="0"/>
            <a:t>Sajja Bala Karthikeya [ CB.EN.U4AIE20065]</a:t>
          </a:r>
        </a:p>
      </dgm:t>
    </dgm:pt>
    <dgm:pt modelId="{8F9985B1-F1F9-43DE-AAD6-EEC4F3B389FD}" type="parTrans" cxnId="{70247596-22AD-4098-AC90-D0A199F5B738}">
      <dgm:prSet/>
      <dgm:spPr/>
      <dgm:t>
        <a:bodyPr/>
        <a:lstStyle/>
        <a:p>
          <a:endParaRPr lang="en-US"/>
        </a:p>
      </dgm:t>
    </dgm:pt>
    <dgm:pt modelId="{D942FC2A-C70D-40B2-96AF-9A21221A4EC8}" type="sibTrans" cxnId="{70247596-22AD-4098-AC90-D0A199F5B738}">
      <dgm:prSet/>
      <dgm:spPr/>
      <dgm:t>
        <a:bodyPr/>
        <a:lstStyle/>
        <a:p>
          <a:endParaRPr lang="en-US"/>
        </a:p>
      </dgm:t>
    </dgm:pt>
    <dgm:pt modelId="{FA44339C-618C-4F74-9416-CA5EF2D3F24D}">
      <dgm:prSet/>
      <dgm:spPr/>
      <dgm:t>
        <a:bodyPr/>
        <a:lstStyle/>
        <a:p>
          <a:r>
            <a:rPr lang="en-US" dirty="0"/>
            <a:t>Penaka Vishnu Reddy [ CB.EN.U4AIE20048]</a:t>
          </a:r>
        </a:p>
      </dgm:t>
    </dgm:pt>
    <dgm:pt modelId="{941AD2E7-0D12-4B07-8A2F-EC2F5E959AC5}" type="parTrans" cxnId="{97835563-4DDE-406E-A56B-9A75BD530849}">
      <dgm:prSet/>
      <dgm:spPr/>
      <dgm:t>
        <a:bodyPr/>
        <a:lstStyle/>
        <a:p>
          <a:endParaRPr lang="en-US"/>
        </a:p>
      </dgm:t>
    </dgm:pt>
    <dgm:pt modelId="{12289F42-C635-412F-B096-C9DA9E3AB6C3}" type="sibTrans" cxnId="{97835563-4DDE-406E-A56B-9A75BD530849}">
      <dgm:prSet/>
      <dgm:spPr/>
      <dgm:t>
        <a:bodyPr/>
        <a:lstStyle/>
        <a:p>
          <a:endParaRPr lang="en-US"/>
        </a:p>
      </dgm:t>
    </dgm:pt>
    <dgm:pt modelId="{8831705D-832B-4644-8341-55AE3690EC43}">
      <dgm:prSet/>
      <dgm:spPr/>
      <dgm:t>
        <a:bodyPr/>
        <a:lstStyle/>
        <a:p>
          <a:r>
            <a:rPr lang="en-US" dirty="0"/>
            <a:t>D Rohith [ CB.EN.U4AIE20060]</a:t>
          </a:r>
        </a:p>
      </dgm:t>
    </dgm:pt>
    <dgm:pt modelId="{F1C6C6F0-7D3F-4693-94A2-67B793169963}" type="parTrans" cxnId="{5A70EDA1-8147-49AC-A6FC-32B0F24B5DC7}">
      <dgm:prSet/>
      <dgm:spPr/>
      <dgm:t>
        <a:bodyPr/>
        <a:lstStyle/>
        <a:p>
          <a:endParaRPr lang="en-US"/>
        </a:p>
      </dgm:t>
    </dgm:pt>
    <dgm:pt modelId="{CB07AAC5-A152-4DC8-A0C1-4D31BAFE6D5B}" type="sibTrans" cxnId="{5A70EDA1-8147-49AC-A6FC-32B0F24B5DC7}">
      <dgm:prSet/>
      <dgm:spPr/>
      <dgm:t>
        <a:bodyPr/>
        <a:lstStyle/>
        <a:p>
          <a:endParaRPr lang="en-US"/>
        </a:p>
      </dgm:t>
    </dgm:pt>
    <dgm:pt modelId="{1D296F2B-9642-4C69-87BD-EE069DBA51E7}" type="pres">
      <dgm:prSet presAssocID="{63709B14-C050-4A68-B394-E2522B916706}" presName="vert0" presStyleCnt="0">
        <dgm:presLayoutVars>
          <dgm:dir/>
          <dgm:animOne val="branch"/>
          <dgm:animLvl val="lvl"/>
        </dgm:presLayoutVars>
      </dgm:prSet>
      <dgm:spPr/>
    </dgm:pt>
    <dgm:pt modelId="{A08FD4E5-5978-4406-B442-E370F58F5696}" type="pres">
      <dgm:prSet presAssocID="{6F9E84D7-0AB5-4355-AE8A-942B73F04918}" presName="thickLine" presStyleLbl="alignNode1" presStyleIdx="0" presStyleCnt="5"/>
      <dgm:spPr/>
    </dgm:pt>
    <dgm:pt modelId="{8F1AFD3B-3A6B-4BAA-8224-CF79200A0959}" type="pres">
      <dgm:prSet presAssocID="{6F9E84D7-0AB5-4355-AE8A-942B73F04918}" presName="horz1" presStyleCnt="0"/>
      <dgm:spPr/>
    </dgm:pt>
    <dgm:pt modelId="{7AE90356-BC76-47E3-A2AA-9219FE5ABB2C}" type="pres">
      <dgm:prSet presAssocID="{6F9E84D7-0AB5-4355-AE8A-942B73F04918}" presName="tx1" presStyleLbl="revTx" presStyleIdx="0" presStyleCnt="5"/>
      <dgm:spPr/>
    </dgm:pt>
    <dgm:pt modelId="{BDAAF9EE-B9C0-49BD-A56C-6821EF7AACFA}" type="pres">
      <dgm:prSet presAssocID="{6F9E84D7-0AB5-4355-AE8A-942B73F04918}" presName="vert1" presStyleCnt="0"/>
      <dgm:spPr/>
    </dgm:pt>
    <dgm:pt modelId="{407FF4FE-4106-4CC2-93A2-DF2FC1D7C4FB}" type="pres">
      <dgm:prSet presAssocID="{03055A2B-2EAC-4ECA-B742-4EFA7F00CD15}" presName="thickLine" presStyleLbl="alignNode1" presStyleIdx="1" presStyleCnt="5"/>
      <dgm:spPr/>
    </dgm:pt>
    <dgm:pt modelId="{7C55DDDD-ED81-4287-BADA-B073CC0E6622}" type="pres">
      <dgm:prSet presAssocID="{03055A2B-2EAC-4ECA-B742-4EFA7F00CD15}" presName="horz1" presStyleCnt="0"/>
      <dgm:spPr/>
    </dgm:pt>
    <dgm:pt modelId="{0BDC8B1D-4EC3-44C4-B500-A7689121B67D}" type="pres">
      <dgm:prSet presAssocID="{03055A2B-2EAC-4ECA-B742-4EFA7F00CD15}" presName="tx1" presStyleLbl="revTx" presStyleIdx="1" presStyleCnt="5"/>
      <dgm:spPr/>
    </dgm:pt>
    <dgm:pt modelId="{89D66E3D-CC04-49A3-B67D-DFD7E7BE8A79}" type="pres">
      <dgm:prSet presAssocID="{03055A2B-2EAC-4ECA-B742-4EFA7F00CD15}" presName="vert1" presStyleCnt="0"/>
      <dgm:spPr/>
    </dgm:pt>
    <dgm:pt modelId="{EF175098-0C27-4130-962A-8BFA539F3040}" type="pres">
      <dgm:prSet presAssocID="{7DB16790-8B1D-450E-9C03-0B20A32990A2}" presName="thickLine" presStyleLbl="alignNode1" presStyleIdx="2" presStyleCnt="5"/>
      <dgm:spPr/>
    </dgm:pt>
    <dgm:pt modelId="{652519A1-53E7-45D6-B157-E932BE53928E}" type="pres">
      <dgm:prSet presAssocID="{7DB16790-8B1D-450E-9C03-0B20A32990A2}" presName="horz1" presStyleCnt="0"/>
      <dgm:spPr/>
    </dgm:pt>
    <dgm:pt modelId="{1A11B655-F3CE-408C-9D35-7E037AF04763}" type="pres">
      <dgm:prSet presAssocID="{7DB16790-8B1D-450E-9C03-0B20A32990A2}" presName="tx1" presStyleLbl="revTx" presStyleIdx="2" presStyleCnt="5"/>
      <dgm:spPr/>
    </dgm:pt>
    <dgm:pt modelId="{E7677826-A698-4493-AE1F-157DF2F75D8F}" type="pres">
      <dgm:prSet presAssocID="{7DB16790-8B1D-450E-9C03-0B20A32990A2}" presName="vert1" presStyleCnt="0"/>
      <dgm:spPr/>
    </dgm:pt>
    <dgm:pt modelId="{22EF488F-03D7-4574-BCFF-91020CF190C7}" type="pres">
      <dgm:prSet presAssocID="{FA44339C-618C-4F74-9416-CA5EF2D3F24D}" presName="thickLine" presStyleLbl="alignNode1" presStyleIdx="3" presStyleCnt="5"/>
      <dgm:spPr/>
    </dgm:pt>
    <dgm:pt modelId="{E4D1512D-2C67-40CC-ACA0-D3198A60CF3A}" type="pres">
      <dgm:prSet presAssocID="{FA44339C-618C-4F74-9416-CA5EF2D3F24D}" presName="horz1" presStyleCnt="0"/>
      <dgm:spPr/>
    </dgm:pt>
    <dgm:pt modelId="{6ADD6259-6FD0-4970-BA59-D746A4E9E34C}" type="pres">
      <dgm:prSet presAssocID="{FA44339C-618C-4F74-9416-CA5EF2D3F24D}" presName="tx1" presStyleLbl="revTx" presStyleIdx="3" presStyleCnt="5"/>
      <dgm:spPr/>
    </dgm:pt>
    <dgm:pt modelId="{369D34A2-0C46-47A2-9F9F-17013689AEC5}" type="pres">
      <dgm:prSet presAssocID="{FA44339C-618C-4F74-9416-CA5EF2D3F24D}" presName="vert1" presStyleCnt="0"/>
      <dgm:spPr/>
    </dgm:pt>
    <dgm:pt modelId="{3ECF9BFC-7BB8-4CE4-A46A-30CEC067F707}" type="pres">
      <dgm:prSet presAssocID="{8831705D-832B-4644-8341-55AE3690EC43}" presName="thickLine" presStyleLbl="alignNode1" presStyleIdx="4" presStyleCnt="5"/>
      <dgm:spPr/>
    </dgm:pt>
    <dgm:pt modelId="{2865DD1D-C4B6-4EC1-9123-9EC03E5826C6}" type="pres">
      <dgm:prSet presAssocID="{8831705D-832B-4644-8341-55AE3690EC43}" presName="horz1" presStyleCnt="0"/>
      <dgm:spPr/>
    </dgm:pt>
    <dgm:pt modelId="{36BF814F-A05E-4D66-B35A-4B72E3B72F2B}" type="pres">
      <dgm:prSet presAssocID="{8831705D-832B-4644-8341-55AE3690EC43}" presName="tx1" presStyleLbl="revTx" presStyleIdx="4" presStyleCnt="5"/>
      <dgm:spPr/>
    </dgm:pt>
    <dgm:pt modelId="{CFF3CE54-BF44-40F9-AAD0-B7843FADD10E}" type="pres">
      <dgm:prSet presAssocID="{8831705D-832B-4644-8341-55AE3690EC43}" presName="vert1" presStyleCnt="0"/>
      <dgm:spPr/>
    </dgm:pt>
  </dgm:ptLst>
  <dgm:cxnLst>
    <dgm:cxn modelId="{8C2C6937-3315-4FD2-A14D-FA308432D7FE}" type="presOf" srcId="{6F9E84D7-0AB5-4355-AE8A-942B73F04918}" destId="{7AE90356-BC76-47E3-A2AA-9219FE5ABB2C}" srcOrd="0" destOrd="0" presId="urn:microsoft.com/office/officeart/2008/layout/LinedList"/>
    <dgm:cxn modelId="{97835563-4DDE-406E-A56B-9A75BD530849}" srcId="{63709B14-C050-4A68-B394-E2522B916706}" destId="{FA44339C-618C-4F74-9416-CA5EF2D3F24D}" srcOrd="3" destOrd="0" parTransId="{941AD2E7-0D12-4B07-8A2F-EC2F5E959AC5}" sibTransId="{12289F42-C635-412F-B096-C9DA9E3AB6C3}"/>
    <dgm:cxn modelId="{50A61565-D491-4DD7-A52C-41CE9C334D56}" type="presOf" srcId="{63709B14-C050-4A68-B394-E2522B916706}" destId="{1D296F2B-9642-4C69-87BD-EE069DBA51E7}" srcOrd="0" destOrd="0" presId="urn:microsoft.com/office/officeart/2008/layout/LinedList"/>
    <dgm:cxn modelId="{07D09D67-353C-4123-9853-A1A8FBE29878}" type="presOf" srcId="{7DB16790-8B1D-450E-9C03-0B20A32990A2}" destId="{1A11B655-F3CE-408C-9D35-7E037AF04763}" srcOrd="0" destOrd="0" presId="urn:microsoft.com/office/officeart/2008/layout/LinedList"/>
    <dgm:cxn modelId="{86AD6284-CA5F-4DEC-BBBE-9ECC237A1414}" type="presOf" srcId="{FA44339C-618C-4F74-9416-CA5EF2D3F24D}" destId="{6ADD6259-6FD0-4970-BA59-D746A4E9E34C}" srcOrd="0" destOrd="0" presId="urn:microsoft.com/office/officeart/2008/layout/LinedList"/>
    <dgm:cxn modelId="{9BB61A8C-FA4F-4E6F-A11C-6C00EDCB7BF1}" srcId="{63709B14-C050-4A68-B394-E2522B916706}" destId="{03055A2B-2EAC-4ECA-B742-4EFA7F00CD15}" srcOrd="1" destOrd="0" parTransId="{3F180DCB-0C71-4638-9F11-B123B7988604}" sibTransId="{9F47775D-5338-42CB-B00A-335097FC19EB}"/>
    <dgm:cxn modelId="{B12E0D96-49ED-4CFB-BD7B-8FAA40C0DB3E}" srcId="{63709B14-C050-4A68-B394-E2522B916706}" destId="{6F9E84D7-0AB5-4355-AE8A-942B73F04918}" srcOrd="0" destOrd="0" parTransId="{EE20E7C2-2F49-4705-BE1B-323A1E984826}" sibTransId="{8626C39E-1F47-4BF0-819F-2769644DFA15}"/>
    <dgm:cxn modelId="{70247596-22AD-4098-AC90-D0A199F5B738}" srcId="{63709B14-C050-4A68-B394-E2522B916706}" destId="{7DB16790-8B1D-450E-9C03-0B20A32990A2}" srcOrd="2" destOrd="0" parTransId="{8F9985B1-F1F9-43DE-AAD6-EEC4F3B389FD}" sibTransId="{D942FC2A-C70D-40B2-96AF-9A21221A4EC8}"/>
    <dgm:cxn modelId="{5A70EDA1-8147-49AC-A6FC-32B0F24B5DC7}" srcId="{63709B14-C050-4A68-B394-E2522B916706}" destId="{8831705D-832B-4644-8341-55AE3690EC43}" srcOrd="4" destOrd="0" parTransId="{F1C6C6F0-7D3F-4693-94A2-67B793169963}" sibTransId="{CB07AAC5-A152-4DC8-A0C1-4D31BAFE6D5B}"/>
    <dgm:cxn modelId="{CC6598A5-5E8F-4ADF-8C92-686AF0FCD2DB}" type="presOf" srcId="{03055A2B-2EAC-4ECA-B742-4EFA7F00CD15}" destId="{0BDC8B1D-4EC3-44C4-B500-A7689121B67D}" srcOrd="0" destOrd="0" presId="urn:microsoft.com/office/officeart/2008/layout/LinedList"/>
    <dgm:cxn modelId="{E34333A9-4140-46CA-AD79-E6E8D2109907}" type="presOf" srcId="{8831705D-832B-4644-8341-55AE3690EC43}" destId="{36BF814F-A05E-4D66-B35A-4B72E3B72F2B}" srcOrd="0" destOrd="0" presId="urn:microsoft.com/office/officeart/2008/layout/LinedList"/>
    <dgm:cxn modelId="{FB2C5159-423B-4A98-B5A2-91E24BE45A2B}" type="presParOf" srcId="{1D296F2B-9642-4C69-87BD-EE069DBA51E7}" destId="{A08FD4E5-5978-4406-B442-E370F58F5696}" srcOrd="0" destOrd="0" presId="urn:microsoft.com/office/officeart/2008/layout/LinedList"/>
    <dgm:cxn modelId="{F4F21918-BFCF-486E-B337-993DC4D11F27}" type="presParOf" srcId="{1D296F2B-9642-4C69-87BD-EE069DBA51E7}" destId="{8F1AFD3B-3A6B-4BAA-8224-CF79200A0959}" srcOrd="1" destOrd="0" presId="urn:microsoft.com/office/officeart/2008/layout/LinedList"/>
    <dgm:cxn modelId="{5857B3E1-1D16-46EA-AFF0-AF27D13E9575}" type="presParOf" srcId="{8F1AFD3B-3A6B-4BAA-8224-CF79200A0959}" destId="{7AE90356-BC76-47E3-A2AA-9219FE5ABB2C}" srcOrd="0" destOrd="0" presId="urn:microsoft.com/office/officeart/2008/layout/LinedList"/>
    <dgm:cxn modelId="{DC52F034-E7DE-4217-A91A-82E84A32DB7F}" type="presParOf" srcId="{8F1AFD3B-3A6B-4BAA-8224-CF79200A0959}" destId="{BDAAF9EE-B9C0-49BD-A56C-6821EF7AACFA}" srcOrd="1" destOrd="0" presId="urn:microsoft.com/office/officeart/2008/layout/LinedList"/>
    <dgm:cxn modelId="{F737A5B8-50A0-406E-BCD7-A1BBB47C73D5}" type="presParOf" srcId="{1D296F2B-9642-4C69-87BD-EE069DBA51E7}" destId="{407FF4FE-4106-4CC2-93A2-DF2FC1D7C4FB}" srcOrd="2" destOrd="0" presId="urn:microsoft.com/office/officeart/2008/layout/LinedList"/>
    <dgm:cxn modelId="{A5C62A27-262E-4F2D-B508-22E47C85174B}" type="presParOf" srcId="{1D296F2B-9642-4C69-87BD-EE069DBA51E7}" destId="{7C55DDDD-ED81-4287-BADA-B073CC0E6622}" srcOrd="3" destOrd="0" presId="urn:microsoft.com/office/officeart/2008/layout/LinedList"/>
    <dgm:cxn modelId="{F74E5D75-0BEF-478D-8689-6ABF28FE3F9E}" type="presParOf" srcId="{7C55DDDD-ED81-4287-BADA-B073CC0E6622}" destId="{0BDC8B1D-4EC3-44C4-B500-A7689121B67D}" srcOrd="0" destOrd="0" presId="urn:microsoft.com/office/officeart/2008/layout/LinedList"/>
    <dgm:cxn modelId="{B0E41D3B-0E69-45C9-8082-D5EE613E0246}" type="presParOf" srcId="{7C55DDDD-ED81-4287-BADA-B073CC0E6622}" destId="{89D66E3D-CC04-49A3-B67D-DFD7E7BE8A79}" srcOrd="1" destOrd="0" presId="urn:microsoft.com/office/officeart/2008/layout/LinedList"/>
    <dgm:cxn modelId="{A72BB20B-AD03-4D17-ACA1-442F2C270EA2}" type="presParOf" srcId="{1D296F2B-9642-4C69-87BD-EE069DBA51E7}" destId="{EF175098-0C27-4130-962A-8BFA539F3040}" srcOrd="4" destOrd="0" presId="urn:microsoft.com/office/officeart/2008/layout/LinedList"/>
    <dgm:cxn modelId="{42456945-4B93-4166-B420-1A5842237627}" type="presParOf" srcId="{1D296F2B-9642-4C69-87BD-EE069DBA51E7}" destId="{652519A1-53E7-45D6-B157-E932BE53928E}" srcOrd="5" destOrd="0" presId="urn:microsoft.com/office/officeart/2008/layout/LinedList"/>
    <dgm:cxn modelId="{BA3CE233-E1B9-45AB-879C-9AF7A5AA1E94}" type="presParOf" srcId="{652519A1-53E7-45D6-B157-E932BE53928E}" destId="{1A11B655-F3CE-408C-9D35-7E037AF04763}" srcOrd="0" destOrd="0" presId="urn:microsoft.com/office/officeart/2008/layout/LinedList"/>
    <dgm:cxn modelId="{17E65EA4-646B-4649-865A-F5828856AF75}" type="presParOf" srcId="{652519A1-53E7-45D6-B157-E932BE53928E}" destId="{E7677826-A698-4493-AE1F-157DF2F75D8F}" srcOrd="1" destOrd="0" presId="urn:microsoft.com/office/officeart/2008/layout/LinedList"/>
    <dgm:cxn modelId="{52462136-528E-4623-ACE3-12F5B60ADC3C}" type="presParOf" srcId="{1D296F2B-9642-4C69-87BD-EE069DBA51E7}" destId="{22EF488F-03D7-4574-BCFF-91020CF190C7}" srcOrd="6" destOrd="0" presId="urn:microsoft.com/office/officeart/2008/layout/LinedList"/>
    <dgm:cxn modelId="{9E838ED5-ECBF-4D1E-855D-AA7C168542A0}" type="presParOf" srcId="{1D296F2B-9642-4C69-87BD-EE069DBA51E7}" destId="{E4D1512D-2C67-40CC-ACA0-D3198A60CF3A}" srcOrd="7" destOrd="0" presId="urn:microsoft.com/office/officeart/2008/layout/LinedList"/>
    <dgm:cxn modelId="{3D1EBBBB-B6CC-4DEB-AAF9-7D2CF743160B}" type="presParOf" srcId="{E4D1512D-2C67-40CC-ACA0-D3198A60CF3A}" destId="{6ADD6259-6FD0-4970-BA59-D746A4E9E34C}" srcOrd="0" destOrd="0" presId="urn:microsoft.com/office/officeart/2008/layout/LinedList"/>
    <dgm:cxn modelId="{CB68A27C-81DA-46D8-BA1D-FF5F87F4A574}" type="presParOf" srcId="{E4D1512D-2C67-40CC-ACA0-D3198A60CF3A}" destId="{369D34A2-0C46-47A2-9F9F-17013689AEC5}" srcOrd="1" destOrd="0" presId="urn:microsoft.com/office/officeart/2008/layout/LinedList"/>
    <dgm:cxn modelId="{6BBAF031-5FE8-44ED-AF11-91F3F8A3114B}" type="presParOf" srcId="{1D296F2B-9642-4C69-87BD-EE069DBA51E7}" destId="{3ECF9BFC-7BB8-4CE4-A46A-30CEC067F707}" srcOrd="8" destOrd="0" presId="urn:microsoft.com/office/officeart/2008/layout/LinedList"/>
    <dgm:cxn modelId="{78CDB0CA-DAFD-4102-8B44-32123A26B3D8}" type="presParOf" srcId="{1D296F2B-9642-4C69-87BD-EE069DBA51E7}" destId="{2865DD1D-C4B6-4EC1-9123-9EC03E5826C6}" srcOrd="9" destOrd="0" presId="urn:microsoft.com/office/officeart/2008/layout/LinedList"/>
    <dgm:cxn modelId="{2A7EDD70-80FD-4E0C-8BF1-A99C633D9253}" type="presParOf" srcId="{2865DD1D-C4B6-4EC1-9123-9EC03E5826C6}" destId="{36BF814F-A05E-4D66-B35A-4B72E3B72F2B}" srcOrd="0" destOrd="0" presId="urn:microsoft.com/office/officeart/2008/layout/LinedList"/>
    <dgm:cxn modelId="{DF8025D6-AA1D-4DF2-B914-52B38FF37B48}" type="presParOf" srcId="{2865DD1D-C4B6-4EC1-9123-9EC03E5826C6}" destId="{CFF3CE54-BF44-40F9-AAD0-B7843FADD10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FD4E5-5978-4406-B442-E370F58F5696}">
      <dsp:nvSpPr>
        <dsp:cNvPr id="0" name=""/>
        <dsp:cNvSpPr/>
      </dsp:nvSpPr>
      <dsp:spPr>
        <a:xfrm>
          <a:off x="0" y="416"/>
          <a:ext cx="1138030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90356-BC76-47E3-A2AA-9219FE5ABB2C}">
      <dsp:nvSpPr>
        <dsp:cNvPr id="0" name=""/>
        <dsp:cNvSpPr/>
      </dsp:nvSpPr>
      <dsp:spPr>
        <a:xfrm>
          <a:off x="0" y="416"/>
          <a:ext cx="11380304" cy="68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dirty="0"/>
            <a:t>Menta Sai Akshay[ CB.EN.U4AIE20040]</a:t>
          </a:r>
          <a:endParaRPr lang="en-US" sz="3100" kern="1200" dirty="0">
            <a:latin typeface="Bahnschrift"/>
          </a:endParaRPr>
        </a:p>
      </dsp:txBody>
      <dsp:txXfrm>
        <a:off x="0" y="416"/>
        <a:ext cx="11380304" cy="682651"/>
      </dsp:txXfrm>
    </dsp:sp>
    <dsp:sp modelId="{407FF4FE-4106-4CC2-93A2-DF2FC1D7C4FB}">
      <dsp:nvSpPr>
        <dsp:cNvPr id="0" name=""/>
        <dsp:cNvSpPr/>
      </dsp:nvSpPr>
      <dsp:spPr>
        <a:xfrm>
          <a:off x="0" y="683068"/>
          <a:ext cx="1138030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C8B1D-4EC3-44C4-B500-A7689121B67D}">
      <dsp:nvSpPr>
        <dsp:cNvPr id="0" name=""/>
        <dsp:cNvSpPr/>
      </dsp:nvSpPr>
      <dsp:spPr>
        <a:xfrm>
          <a:off x="0" y="683068"/>
          <a:ext cx="11380304" cy="68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Rachure Charith Sai [ CB.EN.U4AIE20055]</a:t>
          </a:r>
        </a:p>
      </dsp:txBody>
      <dsp:txXfrm>
        <a:off x="0" y="683068"/>
        <a:ext cx="11380304" cy="682651"/>
      </dsp:txXfrm>
    </dsp:sp>
    <dsp:sp modelId="{EF175098-0C27-4130-962A-8BFA539F3040}">
      <dsp:nvSpPr>
        <dsp:cNvPr id="0" name=""/>
        <dsp:cNvSpPr/>
      </dsp:nvSpPr>
      <dsp:spPr>
        <a:xfrm>
          <a:off x="0" y="1365719"/>
          <a:ext cx="1138030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11B655-F3CE-408C-9D35-7E037AF04763}">
      <dsp:nvSpPr>
        <dsp:cNvPr id="0" name=""/>
        <dsp:cNvSpPr/>
      </dsp:nvSpPr>
      <dsp:spPr>
        <a:xfrm>
          <a:off x="0" y="1365719"/>
          <a:ext cx="11380304" cy="68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Sajja Bala Karthikeya [ CB.EN.U4AIE20065]</a:t>
          </a:r>
        </a:p>
      </dsp:txBody>
      <dsp:txXfrm>
        <a:off x="0" y="1365719"/>
        <a:ext cx="11380304" cy="682651"/>
      </dsp:txXfrm>
    </dsp:sp>
    <dsp:sp modelId="{22EF488F-03D7-4574-BCFF-91020CF190C7}">
      <dsp:nvSpPr>
        <dsp:cNvPr id="0" name=""/>
        <dsp:cNvSpPr/>
      </dsp:nvSpPr>
      <dsp:spPr>
        <a:xfrm>
          <a:off x="0" y="2048371"/>
          <a:ext cx="1138030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DD6259-6FD0-4970-BA59-D746A4E9E34C}">
      <dsp:nvSpPr>
        <dsp:cNvPr id="0" name=""/>
        <dsp:cNvSpPr/>
      </dsp:nvSpPr>
      <dsp:spPr>
        <a:xfrm>
          <a:off x="0" y="2048371"/>
          <a:ext cx="11380304" cy="68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Penaka Vishnu Reddy [ CB.EN.U4AIE20048]</a:t>
          </a:r>
        </a:p>
      </dsp:txBody>
      <dsp:txXfrm>
        <a:off x="0" y="2048371"/>
        <a:ext cx="11380304" cy="682651"/>
      </dsp:txXfrm>
    </dsp:sp>
    <dsp:sp modelId="{3ECF9BFC-7BB8-4CE4-A46A-30CEC067F707}">
      <dsp:nvSpPr>
        <dsp:cNvPr id="0" name=""/>
        <dsp:cNvSpPr/>
      </dsp:nvSpPr>
      <dsp:spPr>
        <a:xfrm>
          <a:off x="0" y="2731022"/>
          <a:ext cx="1138030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BF814F-A05E-4D66-B35A-4B72E3B72F2B}">
      <dsp:nvSpPr>
        <dsp:cNvPr id="0" name=""/>
        <dsp:cNvSpPr/>
      </dsp:nvSpPr>
      <dsp:spPr>
        <a:xfrm>
          <a:off x="0" y="2731022"/>
          <a:ext cx="11380304" cy="68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D Rohith [ CB.EN.U4AIE20060]</a:t>
          </a:r>
        </a:p>
      </dsp:txBody>
      <dsp:txXfrm>
        <a:off x="0" y="2731022"/>
        <a:ext cx="11380304" cy="6826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1/18/2023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2697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1/18/2023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86116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1/18/2023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7449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1/18/2023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710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1/18/2023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29625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1/18/2023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33817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1/18/2023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4345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1/18/2023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80082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1/18/2023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12519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1/18/2023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26394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1/18/2023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80819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1/18/2023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34338558"/>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19" r:id="rId6"/>
    <p:sldLayoutId id="2147483815" r:id="rId7"/>
    <p:sldLayoutId id="2147483816" r:id="rId8"/>
    <p:sldLayoutId id="2147483817" r:id="rId9"/>
    <p:sldLayoutId id="2147483818" r:id="rId10"/>
    <p:sldLayoutId id="214748382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kaggle.com/datasets/riturajsaha/temperature-of-different-cities-of-india?resource=download" TargetMode="External"/><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4553" y="397275"/>
            <a:ext cx="5216531" cy="3761257"/>
          </a:xfrm>
        </p:spPr>
        <p:txBody>
          <a:bodyPr anchor="ctr">
            <a:normAutofit/>
          </a:bodyPr>
          <a:lstStyle/>
          <a:p>
            <a:r>
              <a:rPr lang="en-US" b="1" dirty="0">
                <a:cs typeface="Calibri Light"/>
              </a:rPr>
              <a:t>21MAT204 </a:t>
            </a:r>
            <a:br>
              <a:rPr lang="en-US" b="1" dirty="0">
                <a:cs typeface="Calibri Light"/>
              </a:rPr>
            </a:br>
            <a:r>
              <a:rPr lang="en-US" b="1" dirty="0">
                <a:cs typeface="Calibri Light"/>
              </a:rPr>
              <a:t>Mathematics for intelligent systems-5</a:t>
            </a:r>
          </a:p>
        </p:txBody>
      </p:sp>
      <p:sp>
        <p:nvSpPr>
          <p:cNvPr id="3" name="Subtitle 2"/>
          <p:cNvSpPr>
            <a:spLocks noGrp="1"/>
          </p:cNvSpPr>
          <p:nvPr>
            <p:ph type="subTitle" idx="1"/>
          </p:nvPr>
        </p:nvSpPr>
        <p:spPr>
          <a:xfrm>
            <a:off x="351183" y="4846029"/>
            <a:ext cx="5238584" cy="1370463"/>
          </a:xfrm>
        </p:spPr>
        <p:txBody>
          <a:bodyPr anchor="ctr">
            <a:normAutofit/>
          </a:bodyPr>
          <a:lstStyle/>
          <a:p>
            <a:r>
              <a:rPr lang="en-US" sz="3200" dirty="0"/>
              <a:t>By</a:t>
            </a:r>
          </a:p>
          <a:p>
            <a:r>
              <a:rPr lang="en-US" sz="3200" dirty="0"/>
              <a:t>Team-06</a:t>
            </a:r>
          </a:p>
        </p:txBody>
      </p:sp>
      <p:pic>
        <p:nvPicPr>
          <p:cNvPr id="28" name="Picture 3">
            <a:extLst>
              <a:ext uri="{FF2B5EF4-FFF2-40B4-BE49-F238E27FC236}">
                <a16:creationId xmlns:a16="http://schemas.microsoft.com/office/drawing/2014/main" id="{0EF88825-99D4-87DD-567E-D46092348F3F}"/>
              </a:ext>
            </a:extLst>
          </p:cNvPr>
          <p:cNvPicPr>
            <a:picLocks noChangeAspect="1"/>
          </p:cNvPicPr>
          <p:nvPr/>
        </p:nvPicPr>
        <p:blipFill rotWithShape="1">
          <a:blip r:embed="rId2"/>
          <a:srcRect l="3575" r="7536"/>
          <a:stretch/>
        </p:blipFill>
        <p:spPr>
          <a:xfrm>
            <a:off x="6095998" y="-1"/>
            <a:ext cx="6096002" cy="6858001"/>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67823-D5C2-7AD4-C1C6-F34CFCC26467}"/>
              </a:ext>
            </a:extLst>
          </p:cNvPr>
          <p:cNvSpPr>
            <a:spLocks noGrp="1"/>
          </p:cNvSpPr>
          <p:nvPr>
            <p:ph type="title"/>
          </p:nvPr>
        </p:nvSpPr>
        <p:spPr/>
        <p:txBody>
          <a:bodyPr/>
          <a:lstStyle/>
          <a:p>
            <a:r>
              <a:rPr lang="en-US" dirty="0"/>
              <a:t>Dynamic Mode Decomposition</a:t>
            </a:r>
          </a:p>
        </p:txBody>
      </p:sp>
      <p:sp>
        <p:nvSpPr>
          <p:cNvPr id="3" name="Content Placeholder 2">
            <a:extLst>
              <a:ext uri="{FF2B5EF4-FFF2-40B4-BE49-F238E27FC236}">
                <a16:creationId xmlns:a16="http://schemas.microsoft.com/office/drawing/2014/main" id="{51D44BB2-D46C-A3DD-20BC-885648C9BE80}"/>
              </a:ext>
            </a:extLst>
          </p:cNvPr>
          <p:cNvSpPr>
            <a:spLocks noGrp="1"/>
          </p:cNvSpPr>
          <p:nvPr>
            <p:ph idx="1"/>
          </p:nvPr>
        </p:nvSpPr>
        <p:spPr>
          <a:xfrm>
            <a:off x="656270" y="2254541"/>
            <a:ext cx="10869248" cy="4179999"/>
          </a:xfrm>
        </p:spPr>
        <p:txBody>
          <a:bodyPr vert="horz" lIns="91440" tIns="45720" rIns="91440" bIns="45720" rtlCol="0" anchor="t">
            <a:normAutofit/>
          </a:bodyPr>
          <a:lstStyle/>
          <a:p>
            <a:pPr marL="342900" indent="-342900">
              <a:buChar char="•"/>
            </a:pPr>
            <a:r>
              <a:rPr lang="en-US" dirty="0"/>
              <a:t>The DMD takes the collected measurements as an input</a:t>
            </a:r>
          </a:p>
          <a:p>
            <a:pPr marL="342900" indent="-342900">
              <a:buChar char="•"/>
            </a:pPr>
            <a:r>
              <a:rPr lang="en-US" dirty="0"/>
              <a:t>The discrete-time dynamics is considered</a:t>
            </a:r>
          </a:p>
          <a:p>
            <a:pPr marL="342900" indent="-342900">
              <a:buChar char="•"/>
            </a:pPr>
            <a:endParaRPr lang="en-US" dirty="0"/>
          </a:p>
          <a:p>
            <a:pPr marL="342900" indent="-342900">
              <a:buChar char="•"/>
            </a:pPr>
            <a:r>
              <a:rPr lang="en-US" dirty="0"/>
              <a:t>If the system is a linear system, it can be represented by linear relationship using the dynamics matrix</a:t>
            </a:r>
          </a:p>
          <a:p>
            <a:endParaRPr lang="en-US" dirty="0"/>
          </a:p>
          <a:p>
            <a:pPr marL="342900" indent="-342900">
              <a:buChar char="•"/>
            </a:pPr>
            <a:r>
              <a:rPr lang="en-US" dirty="0"/>
              <a:t>The time-domain expression of x(t) can be found if the eigenvalues of A and its eigenvector matrix are known</a:t>
            </a:r>
          </a:p>
          <a:p>
            <a:endParaRPr lang="en-US" dirty="0"/>
          </a:p>
          <a:p>
            <a:endParaRPr lang="en-US" dirty="0"/>
          </a:p>
        </p:txBody>
      </p:sp>
      <p:pic>
        <p:nvPicPr>
          <p:cNvPr id="4" name="Picture 4">
            <a:extLst>
              <a:ext uri="{FF2B5EF4-FFF2-40B4-BE49-F238E27FC236}">
                <a16:creationId xmlns:a16="http://schemas.microsoft.com/office/drawing/2014/main" id="{05FA4DE4-AB39-6C7D-A9D5-321E7FEBAF97}"/>
              </a:ext>
            </a:extLst>
          </p:cNvPr>
          <p:cNvPicPr>
            <a:picLocks noChangeAspect="1"/>
          </p:cNvPicPr>
          <p:nvPr/>
        </p:nvPicPr>
        <p:blipFill>
          <a:blip r:embed="rId2"/>
          <a:stretch>
            <a:fillRect/>
          </a:stretch>
        </p:blipFill>
        <p:spPr>
          <a:xfrm>
            <a:off x="4319340" y="3138225"/>
            <a:ext cx="2148492" cy="682045"/>
          </a:xfrm>
          <a:prstGeom prst="rect">
            <a:avLst/>
          </a:prstGeom>
        </p:spPr>
      </p:pic>
      <p:pic>
        <p:nvPicPr>
          <p:cNvPr id="5" name="Picture 5">
            <a:extLst>
              <a:ext uri="{FF2B5EF4-FFF2-40B4-BE49-F238E27FC236}">
                <a16:creationId xmlns:a16="http://schemas.microsoft.com/office/drawing/2014/main" id="{1A2E403C-9A6B-61EE-BAC6-ABCAFF44E9F3}"/>
              </a:ext>
            </a:extLst>
          </p:cNvPr>
          <p:cNvPicPr>
            <a:picLocks noChangeAspect="1"/>
          </p:cNvPicPr>
          <p:nvPr/>
        </p:nvPicPr>
        <p:blipFill>
          <a:blip r:embed="rId3"/>
          <a:stretch>
            <a:fillRect/>
          </a:stretch>
        </p:blipFill>
        <p:spPr>
          <a:xfrm>
            <a:off x="4398337" y="4236881"/>
            <a:ext cx="2085975" cy="723900"/>
          </a:xfrm>
          <a:prstGeom prst="rect">
            <a:avLst/>
          </a:prstGeom>
        </p:spPr>
      </p:pic>
      <p:pic>
        <p:nvPicPr>
          <p:cNvPr id="6" name="Picture 6" descr="Text&#10;&#10;Description automatically generated">
            <a:extLst>
              <a:ext uri="{FF2B5EF4-FFF2-40B4-BE49-F238E27FC236}">
                <a16:creationId xmlns:a16="http://schemas.microsoft.com/office/drawing/2014/main" id="{2064952A-D633-7A46-705B-F6188EA417D3}"/>
              </a:ext>
            </a:extLst>
          </p:cNvPr>
          <p:cNvPicPr>
            <a:picLocks noChangeAspect="1"/>
          </p:cNvPicPr>
          <p:nvPr/>
        </p:nvPicPr>
        <p:blipFill>
          <a:blip r:embed="rId4"/>
          <a:stretch>
            <a:fillRect/>
          </a:stretch>
        </p:blipFill>
        <p:spPr>
          <a:xfrm>
            <a:off x="3973132" y="5811992"/>
            <a:ext cx="4771622" cy="922183"/>
          </a:xfrm>
          <a:prstGeom prst="rect">
            <a:avLst/>
          </a:prstGeom>
        </p:spPr>
      </p:pic>
    </p:spTree>
    <p:extLst>
      <p:ext uri="{BB962C8B-B14F-4D97-AF65-F5344CB8AC3E}">
        <p14:creationId xmlns:p14="http://schemas.microsoft.com/office/powerpoint/2010/main" val="26567151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4D182-3F65-E1F4-1C64-03A0398892D3}"/>
              </a:ext>
            </a:extLst>
          </p:cNvPr>
          <p:cNvSpPr txBox="1"/>
          <p:nvPr/>
        </p:nvSpPr>
        <p:spPr>
          <a:xfrm>
            <a:off x="485105" y="485105"/>
            <a:ext cx="1057784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The measurements are set in two matrices, one of them has a time shift, in order that the DMD is enabled to approximate the dynamics matrix, A:</a:t>
            </a:r>
          </a:p>
        </p:txBody>
      </p:sp>
      <p:pic>
        <p:nvPicPr>
          <p:cNvPr id="3" name="Picture 3" descr="A picture containing clock&#10;&#10;Description automatically generated">
            <a:extLst>
              <a:ext uri="{FF2B5EF4-FFF2-40B4-BE49-F238E27FC236}">
                <a16:creationId xmlns:a16="http://schemas.microsoft.com/office/drawing/2014/main" id="{57FF87A3-2068-E61B-B204-31BB8C9510EA}"/>
              </a:ext>
            </a:extLst>
          </p:cNvPr>
          <p:cNvPicPr>
            <a:picLocks noChangeAspect="1"/>
          </p:cNvPicPr>
          <p:nvPr/>
        </p:nvPicPr>
        <p:blipFill>
          <a:blip r:embed="rId2"/>
          <a:stretch>
            <a:fillRect/>
          </a:stretch>
        </p:blipFill>
        <p:spPr>
          <a:xfrm>
            <a:off x="1064654" y="1540939"/>
            <a:ext cx="3741312" cy="1372066"/>
          </a:xfrm>
          <a:prstGeom prst="rect">
            <a:avLst/>
          </a:prstGeom>
        </p:spPr>
      </p:pic>
      <p:pic>
        <p:nvPicPr>
          <p:cNvPr id="4" name="Picture 4" descr="A picture containing clock, antenna, gauge&#10;&#10;Description automatically generated">
            <a:extLst>
              <a:ext uri="{FF2B5EF4-FFF2-40B4-BE49-F238E27FC236}">
                <a16:creationId xmlns:a16="http://schemas.microsoft.com/office/drawing/2014/main" id="{47E48C1C-C77C-A188-E840-97C15481B943}"/>
              </a:ext>
            </a:extLst>
          </p:cNvPr>
          <p:cNvPicPr>
            <a:picLocks noChangeAspect="1"/>
          </p:cNvPicPr>
          <p:nvPr/>
        </p:nvPicPr>
        <p:blipFill>
          <a:blip r:embed="rId3"/>
          <a:stretch>
            <a:fillRect/>
          </a:stretch>
        </p:blipFill>
        <p:spPr>
          <a:xfrm>
            <a:off x="6441583" y="1543472"/>
            <a:ext cx="3558861" cy="1367001"/>
          </a:xfrm>
          <a:prstGeom prst="rect">
            <a:avLst/>
          </a:prstGeom>
        </p:spPr>
      </p:pic>
      <p:sp>
        <p:nvSpPr>
          <p:cNvPr id="5" name="TextBox 4">
            <a:extLst>
              <a:ext uri="{FF2B5EF4-FFF2-40B4-BE49-F238E27FC236}">
                <a16:creationId xmlns:a16="http://schemas.microsoft.com/office/drawing/2014/main" id="{EDD65F29-7CA2-E866-37AB-58878E1DD34D}"/>
              </a:ext>
            </a:extLst>
          </p:cNvPr>
          <p:cNvSpPr txBox="1"/>
          <p:nvPr/>
        </p:nvSpPr>
        <p:spPr>
          <a:xfrm>
            <a:off x="485104" y="3372118"/>
            <a:ext cx="112110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The augmented data matrix form involves both shift-stacking and time-delay</a:t>
            </a:r>
            <a:endParaRPr lang="en-US" dirty="0"/>
          </a:p>
        </p:txBody>
      </p:sp>
      <p:pic>
        <p:nvPicPr>
          <p:cNvPr id="6" name="Picture 6" descr="Table&#10;&#10;Description automatically generated">
            <a:extLst>
              <a:ext uri="{FF2B5EF4-FFF2-40B4-BE49-F238E27FC236}">
                <a16:creationId xmlns:a16="http://schemas.microsoft.com/office/drawing/2014/main" id="{4129C8C6-1B12-6ED0-DFD3-8F021EA937E6}"/>
              </a:ext>
            </a:extLst>
          </p:cNvPr>
          <p:cNvPicPr>
            <a:picLocks noChangeAspect="1"/>
          </p:cNvPicPr>
          <p:nvPr/>
        </p:nvPicPr>
        <p:blipFill>
          <a:blip r:embed="rId4"/>
          <a:stretch>
            <a:fillRect/>
          </a:stretch>
        </p:blipFill>
        <p:spPr>
          <a:xfrm>
            <a:off x="796343" y="4299931"/>
            <a:ext cx="4707228" cy="1907152"/>
          </a:xfrm>
          <a:prstGeom prst="rect">
            <a:avLst/>
          </a:prstGeom>
        </p:spPr>
      </p:pic>
      <p:pic>
        <p:nvPicPr>
          <p:cNvPr id="7" name="Picture 7" descr="Table&#10;&#10;Description automatically generated">
            <a:extLst>
              <a:ext uri="{FF2B5EF4-FFF2-40B4-BE49-F238E27FC236}">
                <a16:creationId xmlns:a16="http://schemas.microsoft.com/office/drawing/2014/main" id="{5F0B67EB-D934-B855-CA26-C93A285D2BDC}"/>
              </a:ext>
            </a:extLst>
          </p:cNvPr>
          <p:cNvPicPr>
            <a:picLocks noChangeAspect="1"/>
          </p:cNvPicPr>
          <p:nvPr/>
        </p:nvPicPr>
        <p:blipFill>
          <a:blip r:embed="rId5"/>
          <a:stretch>
            <a:fillRect/>
          </a:stretch>
        </p:blipFill>
        <p:spPr>
          <a:xfrm>
            <a:off x="6441583" y="4259599"/>
            <a:ext cx="4621368" cy="1944883"/>
          </a:xfrm>
          <a:prstGeom prst="rect">
            <a:avLst/>
          </a:prstGeom>
        </p:spPr>
      </p:pic>
    </p:spTree>
    <p:extLst>
      <p:ext uri="{BB962C8B-B14F-4D97-AF65-F5344CB8AC3E}">
        <p14:creationId xmlns:p14="http://schemas.microsoft.com/office/powerpoint/2010/main" val="26301567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D38C-1637-9981-74D6-B78E3276F812}"/>
              </a:ext>
            </a:extLst>
          </p:cNvPr>
          <p:cNvSpPr>
            <a:spLocks noGrp="1"/>
          </p:cNvSpPr>
          <p:nvPr>
            <p:ph type="title"/>
          </p:nvPr>
        </p:nvSpPr>
        <p:spPr/>
        <p:txBody>
          <a:bodyPr/>
          <a:lstStyle/>
          <a:p>
            <a:r>
              <a:rPr lang="en-US" dirty="0"/>
              <a:t>Dynamic Mode Decomposition</a:t>
            </a:r>
          </a:p>
        </p:txBody>
      </p:sp>
      <p:sp>
        <p:nvSpPr>
          <p:cNvPr id="3" name="Content Placeholder 2">
            <a:extLst>
              <a:ext uri="{FF2B5EF4-FFF2-40B4-BE49-F238E27FC236}">
                <a16:creationId xmlns:a16="http://schemas.microsoft.com/office/drawing/2014/main" id="{B5FBF49A-92C2-4505-87F7-2AF7BF50DFC4}"/>
              </a:ext>
            </a:extLst>
          </p:cNvPr>
          <p:cNvSpPr>
            <a:spLocks noGrp="1"/>
          </p:cNvSpPr>
          <p:nvPr>
            <p:ph idx="1"/>
          </p:nvPr>
        </p:nvSpPr>
        <p:spPr/>
        <p:txBody>
          <a:bodyPr vert="horz" lIns="91440" tIns="45720" rIns="91440" bIns="45720" rtlCol="0" anchor="t">
            <a:normAutofit/>
          </a:bodyPr>
          <a:lstStyle/>
          <a:p>
            <a:pPr marL="342900" indent="-342900">
              <a:buChar char="•"/>
            </a:pPr>
            <a:r>
              <a:rPr lang="en-US" dirty="0"/>
              <a:t>Relying on the linear approximation is described in terms of the data measurement matrices</a:t>
            </a:r>
          </a:p>
          <a:p>
            <a:pPr marL="342900" indent="-342900">
              <a:buChar char="•"/>
            </a:pPr>
            <a:endParaRPr lang="en-US" dirty="0"/>
          </a:p>
          <a:p>
            <a:pPr marL="342900" indent="-342900">
              <a:buChar char="•"/>
            </a:pPr>
            <a:endParaRPr lang="en-US" dirty="0"/>
          </a:p>
          <a:p>
            <a:pPr marL="342900" indent="-342900">
              <a:buChar char="•"/>
            </a:pPr>
            <a:r>
              <a:rPr lang="en-US" dirty="0"/>
              <a:t>The best-fit dynamics matrix, A, is given by</a:t>
            </a:r>
          </a:p>
          <a:p>
            <a:endParaRPr lang="en-US" dirty="0"/>
          </a:p>
          <a:p>
            <a:endParaRPr lang="en-US" dirty="0"/>
          </a:p>
          <a:p>
            <a:endParaRPr lang="en-US" dirty="0"/>
          </a:p>
          <a:p>
            <a:pPr marL="342900" indent="-342900">
              <a:buChar char="•"/>
            </a:pPr>
            <a:endParaRPr lang="en-US" dirty="0"/>
          </a:p>
        </p:txBody>
      </p:sp>
      <p:pic>
        <p:nvPicPr>
          <p:cNvPr id="4" name="Picture 4" descr="A picture containing text&#10;&#10;Description automatically generated">
            <a:extLst>
              <a:ext uri="{FF2B5EF4-FFF2-40B4-BE49-F238E27FC236}">
                <a16:creationId xmlns:a16="http://schemas.microsoft.com/office/drawing/2014/main" id="{0F11F9A6-6A05-728E-1E13-D5416D4E0949}"/>
              </a:ext>
            </a:extLst>
          </p:cNvPr>
          <p:cNvPicPr>
            <a:picLocks noChangeAspect="1"/>
          </p:cNvPicPr>
          <p:nvPr/>
        </p:nvPicPr>
        <p:blipFill>
          <a:blip r:embed="rId2"/>
          <a:stretch>
            <a:fillRect/>
          </a:stretch>
        </p:blipFill>
        <p:spPr>
          <a:xfrm>
            <a:off x="4795502" y="3478637"/>
            <a:ext cx="1366771" cy="598331"/>
          </a:xfrm>
          <a:prstGeom prst="rect">
            <a:avLst/>
          </a:prstGeom>
        </p:spPr>
      </p:pic>
      <p:pic>
        <p:nvPicPr>
          <p:cNvPr id="5" name="Picture 5">
            <a:extLst>
              <a:ext uri="{FF2B5EF4-FFF2-40B4-BE49-F238E27FC236}">
                <a16:creationId xmlns:a16="http://schemas.microsoft.com/office/drawing/2014/main" id="{47C06B08-BC7F-F28D-13FA-238BAFA43A39}"/>
              </a:ext>
            </a:extLst>
          </p:cNvPr>
          <p:cNvPicPr>
            <a:picLocks noChangeAspect="1"/>
          </p:cNvPicPr>
          <p:nvPr/>
        </p:nvPicPr>
        <p:blipFill>
          <a:blip r:embed="rId3"/>
          <a:stretch>
            <a:fillRect/>
          </a:stretch>
        </p:blipFill>
        <p:spPr>
          <a:xfrm>
            <a:off x="4632236" y="5183814"/>
            <a:ext cx="1811360" cy="665275"/>
          </a:xfrm>
          <a:prstGeom prst="rect">
            <a:avLst/>
          </a:prstGeom>
        </p:spPr>
      </p:pic>
    </p:spTree>
    <p:extLst>
      <p:ext uri="{BB962C8B-B14F-4D97-AF65-F5344CB8AC3E}">
        <p14:creationId xmlns:p14="http://schemas.microsoft.com/office/powerpoint/2010/main" val="8773150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00863-888D-799F-D8A5-708C7A2D4FEF}"/>
              </a:ext>
            </a:extLst>
          </p:cNvPr>
          <p:cNvSpPr>
            <a:spLocks noGrp="1"/>
          </p:cNvSpPr>
          <p:nvPr>
            <p:ph type="title"/>
          </p:nvPr>
        </p:nvSpPr>
        <p:spPr>
          <a:xfrm>
            <a:off x="484553" y="397275"/>
            <a:ext cx="5216531" cy="3761257"/>
          </a:xfrm>
        </p:spPr>
        <p:txBody>
          <a:bodyPr vert="horz" lIns="91440" tIns="45720" rIns="91440" bIns="45720" rtlCol="0" anchor="ctr">
            <a:normAutofit/>
          </a:bodyPr>
          <a:lstStyle/>
          <a:p>
            <a:r>
              <a:rPr lang="en-US" dirty="0"/>
              <a:t>Algorithm</a:t>
            </a:r>
          </a:p>
        </p:txBody>
      </p:sp>
      <p:grpSp>
        <p:nvGrpSpPr>
          <p:cNvPr id="21" name="Group 20">
            <a:extLst>
              <a:ext uri="{FF2B5EF4-FFF2-40B4-BE49-F238E27FC236}">
                <a16:creationId xmlns:a16="http://schemas.microsoft.com/office/drawing/2014/main" id="{3409BBD1-8A75-44DA-88E2-3A70470322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73946"/>
            <a:ext cx="6095998" cy="2284054"/>
            <a:chOff x="6096002" y="-9073"/>
            <a:chExt cx="6095998" cy="6867073"/>
          </a:xfrm>
        </p:grpSpPr>
        <p:sp>
          <p:nvSpPr>
            <p:cNvPr id="22" name="Rectangle 21">
              <a:extLst>
                <a:ext uri="{FF2B5EF4-FFF2-40B4-BE49-F238E27FC236}">
                  <a16:creationId xmlns:a16="http://schemas.microsoft.com/office/drawing/2014/main" id="{957EEA50-86F1-415A-8F6B-829E2272B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707547F-6B3D-4540-808D-410C9EE34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4" descr="Text, letter&#10;&#10;Description automatically generated">
            <a:extLst>
              <a:ext uri="{FF2B5EF4-FFF2-40B4-BE49-F238E27FC236}">
                <a16:creationId xmlns:a16="http://schemas.microsoft.com/office/drawing/2014/main" id="{C2AADF1F-E7F4-9D1F-4745-D69A9BF1408A}"/>
              </a:ext>
            </a:extLst>
          </p:cNvPr>
          <p:cNvPicPr>
            <a:picLocks noChangeAspect="1"/>
          </p:cNvPicPr>
          <p:nvPr/>
        </p:nvPicPr>
        <p:blipFill>
          <a:blip r:embed="rId2"/>
          <a:stretch>
            <a:fillRect/>
          </a:stretch>
        </p:blipFill>
        <p:spPr>
          <a:xfrm>
            <a:off x="6254412" y="394068"/>
            <a:ext cx="5732077" cy="5868560"/>
          </a:xfrm>
          <a:prstGeom prst="rect">
            <a:avLst/>
          </a:prstGeom>
        </p:spPr>
      </p:pic>
    </p:spTree>
    <p:extLst>
      <p:ext uri="{BB962C8B-B14F-4D97-AF65-F5344CB8AC3E}">
        <p14:creationId xmlns:p14="http://schemas.microsoft.com/office/powerpoint/2010/main" val="4086289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1B3E-7A60-E2EA-1A83-A3D0629F5294}"/>
              </a:ext>
            </a:extLst>
          </p:cNvPr>
          <p:cNvSpPr>
            <a:spLocks noGrp="1"/>
          </p:cNvSpPr>
          <p:nvPr>
            <p:ph type="title"/>
          </p:nvPr>
        </p:nvSpPr>
        <p:spPr>
          <a:xfrm>
            <a:off x="372792" y="565744"/>
            <a:ext cx="5611448" cy="1659295"/>
          </a:xfrm>
        </p:spPr>
        <p:txBody>
          <a:bodyPr>
            <a:normAutofit/>
          </a:bodyPr>
          <a:lstStyle/>
          <a:p>
            <a:r>
              <a:rPr lang="en-IN" sz="7200" b="1" dirty="0"/>
              <a:t>Methodology</a:t>
            </a:r>
          </a:p>
        </p:txBody>
      </p:sp>
      <p:pic>
        <p:nvPicPr>
          <p:cNvPr id="8" name="Picture 7">
            <a:extLst>
              <a:ext uri="{FF2B5EF4-FFF2-40B4-BE49-F238E27FC236}">
                <a16:creationId xmlns:a16="http://schemas.microsoft.com/office/drawing/2014/main" id="{CB2550B2-AC4B-7F51-354B-D31EABFE322E}"/>
              </a:ext>
            </a:extLst>
          </p:cNvPr>
          <p:cNvPicPr>
            <a:picLocks noChangeAspect="1"/>
          </p:cNvPicPr>
          <p:nvPr/>
        </p:nvPicPr>
        <p:blipFill>
          <a:blip r:embed="rId2"/>
          <a:stretch>
            <a:fillRect/>
          </a:stretch>
        </p:blipFill>
        <p:spPr>
          <a:xfrm rot="16200000">
            <a:off x="5727228" y="959058"/>
            <a:ext cx="6858000" cy="4939885"/>
          </a:xfrm>
          <a:prstGeom prst="rect">
            <a:avLst/>
          </a:prstGeom>
        </p:spPr>
      </p:pic>
    </p:spTree>
    <p:extLst>
      <p:ext uri="{BB962C8B-B14F-4D97-AF65-F5344CB8AC3E}">
        <p14:creationId xmlns:p14="http://schemas.microsoft.com/office/powerpoint/2010/main" val="2268205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4CA0-EC64-9F77-9031-6EAA7ED4214C}"/>
              </a:ext>
            </a:extLst>
          </p:cNvPr>
          <p:cNvSpPr>
            <a:spLocks noGrp="1"/>
          </p:cNvSpPr>
          <p:nvPr>
            <p:ph type="title"/>
          </p:nvPr>
        </p:nvSpPr>
        <p:spPr/>
        <p:txBody>
          <a:bodyPr/>
          <a:lstStyle/>
          <a:p>
            <a:r>
              <a:rPr lang="en-IN" b="1" dirty="0">
                <a:latin typeface="Avenir Next LT Pro (Body)"/>
              </a:rPr>
              <a:t>Data collection</a:t>
            </a:r>
          </a:p>
        </p:txBody>
      </p:sp>
      <p:sp>
        <p:nvSpPr>
          <p:cNvPr id="3" name="Content Placeholder 2">
            <a:extLst>
              <a:ext uri="{FF2B5EF4-FFF2-40B4-BE49-F238E27FC236}">
                <a16:creationId xmlns:a16="http://schemas.microsoft.com/office/drawing/2014/main" id="{DF0ED2F4-E805-DE11-5B26-028FDDB3288D}"/>
              </a:ext>
            </a:extLst>
          </p:cNvPr>
          <p:cNvSpPr>
            <a:spLocks noGrp="1"/>
          </p:cNvSpPr>
          <p:nvPr>
            <p:ph idx="1"/>
          </p:nvPr>
        </p:nvSpPr>
        <p:spPr>
          <a:xfrm>
            <a:off x="484552" y="2892425"/>
            <a:ext cx="10869248" cy="3600450"/>
          </a:xfrm>
        </p:spPr>
        <p:txBody>
          <a:bodyPr>
            <a:normAutofit/>
          </a:bodyPr>
          <a:lstStyle/>
          <a:p>
            <a:r>
              <a:rPr lang="en-US" sz="3200" dirty="0"/>
              <a:t>The first step is to collect temperature time series data. This data can be obtained from weather stations or other sources.</a:t>
            </a:r>
          </a:p>
        </p:txBody>
      </p:sp>
    </p:spTree>
    <p:extLst>
      <p:ext uri="{BB962C8B-B14F-4D97-AF65-F5344CB8AC3E}">
        <p14:creationId xmlns:p14="http://schemas.microsoft.com/office/powerpoint/2010/main" val="16432647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4CA0-EC64-9F77-9031-6EAA7ED4214C}"/>
              </a:ext>
            </a:extLst>
          </p:cNvPr>
          <p:cNvSpPr>
            <a:spLocks noGrp="1"/>
          </p:cNvSpPr>
          <p:nvPr>
            <p:ph type="title"/>
          </p:nvPr>
        </p:nvSpPr>
        <p:spPr/>
        <p:txBody>
          <a:bodyPr/>
          <a:lstStyle/>
          <a:p>
            <a:r>
              <a:rPr lang="en-IN" b="1" dirty="0">
                <a:latin typeface="Avenir Next LT Pro (Body)"/>
              </a:rPr>
              <a:t>Data preprocessing</a:t>
            </a:r>
          </a:p>
        </p:txBody>
      </p:sp>
      <p:sp>
        <p:nvSpPr>
          <p:cNvPr id="3" name="Content Placeholder 2">
            <a:extLst>
              <a:ext uri="{FF2B5EF4-FFF2-40B4-BE49-F238E27FC236}">
                <a16:creationId xmlns:a16="http://schemas.microsoft.com/office/drawing/2014/main" id="{DF0ED2F4-E805-DE11-5B26-028FDDB3288D}"/>
              </a:ext>
            </a:extLst>
          </p:cNvPr>
          <p:cNvSpPr>
            <a:spLocks noGrp="1"/>
          </p:cNvSpPr>
          <p:nvPr>
            <p:ph idx="1"/>
          </p:nvPr>
        </p:nvSpPr>
        <p:spPr>
          <a:xfrm>
            <a:off x="484552" y="2892425"/>
            <a:ext cx="10869248" cy="3600450"/>
          </a:xfrm>
        </p:spPr>
        <p:txBody>
          <a:bodyPr>
            <a:normAutofit/>
          </a:bodyPr>
          <a:lstStyle/>
          <a:p>
            <a:r>
              <a:rPr lang="en-US" sz="3200" dirty="0"/>
              <a:t>The next step is to preprocess the data. This can involve cleaning the data, removing any missing or invalid values, and normalizing the data to a common scale.</a:t>
            </a:r>
            <a:endParaRPr lang="en-IN" sz="3200" dirty="0"/>
          </a:p>
        </p:txBody>
      </p:sp>
    </p:spTree>
    <p:extLst>
      <p:ext uri="{BB962C8B-B14F-4D97-AF65-F5344CB8AC3E}">
        <p14:creationId xmlns:p14="http://schemas.microsoft.com/office/powerpoint/2010/main" val="1026644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4CA0-EC64-9F77-9031-6EAA7ED4214C}"/>
              </a:ext>
            </a:extLst>
          </p:cNvPr>
          <p:cNvSpPr>
            <a:spLocks noGrp="1"/>
          </p:cNvSpPr>
          <p:nvPr>
            <p:ph type="title"/>
          </p:nvPr>
        </p:nvSpPr>
        <p:spPr/>
        <p:txBody>
          <a:bodyPr/>
          <a:lstStyle/>
          <a:p>
            <a:r>
              <a:rPr lang="en-IN" b="1" dirty="0">
                <a:latin typeface="Avenir Next LT Pro (Body)"/>
              </a:rPr>
              <a:t>DMD analysis</a:t>
            </a:r>
          </a:p>
        </p:txBody>
      </p:sp>
      <p:sp>
        <p:nvSpPr>
          <p:cNvPr id="3" name="Content Placeholder 2">
            <a:extLst>
              <a:ext uri="{FF2B5EF4-FFF2-40B4-BE49-F238E27FC236}">
                <a16:creationId xmlns:a16="http://schemas.microsoft.com/office/drawing/2014/main" id="{DF0ED2F4-E805-DE11-5B26-028FDDB3288D}"/>
              </a:ext>
            </a:extLst>
          </p:cNvPr>
          <p:cNvSpPr>
            <a:spLocks noGrp="1"/>
          </p:cNvSpPr>
          <p:nvPr>
            <p:ph idx="1"/>
          </p:nvPr>
        </p:nvSpPr>
        <p:spPr/>
        <p:txBody>
          <a:bodyPr>
            <a:normAutofit/>
          </a:bodyPr>
          <a:lstStyle/>
          <a:p>
            <a:r>
              <a:rPr lang="en-US" sz="3200" dirty="0">
                <a:latin typeface="Avenir Next LT Pro (Body)"/>
              </a:rPr>
              <a:t>The DMD analysis is then applied to the preprocessed data. This typically involves taking the singular value decomposition (SVD) of the data matrix, and then using the SVD to identify the dominant modes of variability in the data.</a:t>
            </a:r>
            <a:endParaRPr lang="en-IN" sz="3200" dirty="0">
              <a:latin typeface="Avenir Next LT Pro (Body)"/>
            </a:endParaRPr>
          </a:p>
        </p:txBody>
      </p:sp>
    </p:spTree>
    <p:extLst>
      <p:ext uri="{BB962C8B-B14F-4D97-AF65-F5344CB8AC3E}">
        <p14:creationId xmlns:p14="http://schemas.microsoft.com/office/powerpoint/2010/main" val="276211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4CA0-EC64-9F77-9031-6EAA7ED4214C}"/>
              </a:ext>
            </a:extLst>
          </p:cNvPr>
          <p:cNvSpPr>
            <a:spLocks noGrp="1"/>
          </p:cNvSpPr>
          <p:nvPr>
            <p:ph type="title"/>
          </p:nvPr>
        </p:nvSpPr>
        <p:spPr/>
        <p:txBody>
          <a:bodyPr/>
          <a:lstStyle/>
          <a:p>
            <a:r>
              <a:rPr lang="en-IN" b="1" dirty="0">
                <a:latin typeface="Avenir Next LT Pro (Body)"/>
              </a:rPr>
              <a:t>Forecast generation</a:t>
            </a:r>
          </a:p>
        </p:txBody>
      </p:sp>
      <p:sp>
        <p:nvSpPr>
          <p:cNvPr id="3" name="Content Placeholder 2">
            <a:extLst>
              <a:ext uri="{FF2B5EF4-FFF2-40B4-BE49-F238E27FC236}">
                <a16:creationId xmlns:a16="http://schemas.microsoft.com/office/drawing/2014/main" id="{DF0ED2F4-E805-DE11-5B26-028FDDB3288D}"/>
              </a:ext>
            </a:extLst>
          </p:cNvPr>
          <p:cNvSpPr>
            <a:spLocks noGrp="1"/>
          </p:cNvSpPr>
          <p:nvPr>
            <p:ph idx="1"/>
          </p:nvPr>
        </p:nvSpPr>
        <p:spPr>
          <a:xfrm>
            <a:off x="484552" y="2761708"/>
            <a:ext cx="10869248" cy="3600450"/>
          </a:xfrm>
        </p:spPr>
        <p:txBody>
          <a:bodyPr>
            <a:normAutofit/>
          </a:bodyPr>
          <a:lstStyle/>
          <a:p>
            <a:r>
              <a:rPr lang="en-US" sz="3200" dirty="0">
                <a:latin typeface="Avenir Next LT Pro (Body)"/>
              </a:rPr>
              <a:t>Once the dominant modes of variability have been identified, they can be used to generate forecasts. One common approach is to use the DMD modes as the basis for a linear model, and then use the model to predict future temperature values.</a:t>
            </a:r>
            <a:endParaRPr lang="en-IN" sz="3200" dirty="0">
              <a:latin typeface="Avenir Next LT Pro (Body)"/>
            </a:endParaRPr>
          </a:p>
        </p:txBody>
      </p:sp>
    </p:spTree>
    <p:extLst>
      <p:ext uri="{BB962C8B-B14F-4D97-AF65-F5344CB8AC3E}">
        <p14:creationId xmlns:p14="http://schemas.microsoft.com/office/powerpoint/2010/main" val="3796310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4CA0-EC64-9F77-9031-6EAA7ED4214C}"/>
              </a:ext>
            </a:extLst>
          </p:cNvPr>
          <p:cNvSpPr>
            <a:spLocks noGrp="1"/>
          </p:cNvSpPr>
          <p:nvPr>
            <p:ph type="title"/>
          </p:nvPr>
        </p:nvSpPr>
        <p:spPr/>
        <p:txBody>
          <a:bodyPr/>
          <a:lstStyle/>
          <a:p>
            <a:r>
              <a:rPr lang="en-IN" b="1" dirty="0">
                <a:latin typeface="Avenir Next LT Pro (Body)"/>
              </a:rPr>
              <a:t>Model evaluation</a:t>
            </a:r>
          </a:p>
        </p:txBody>
      </p:sp>
      <p:sp>
        <p:nvSpPr>
          <p:cNvPr id="3" name="Content Placeholder 2">
            <a:extLst>
              <a:ext uri="{FF2B5EF4-FFF2-40B4-BE49-F238E27FC236}">
                <a16:creationId xmlns:a16="http://schemas.microsoft.com/office/drawing/2014/main" id="{DF0ED2F4-E805-DE11-5B26-028FDDB3288D}"/>
              </a:ext>
            </a:extLst>
          </p:cNvPr>
          <p:cNvSpPr>
            <a:spLocks noGrp="1"/>
          </p:cNvSpPr>
          <p:nvPr>
            <p:ph idx="1"/>
          </p:nvPr>
        </p:nvSpPr>
        <p:spPr>
          <a:xfrm>
            <a:off x="484552" y="3005138"/>
            <a:ext cx="10869248" cy="3600450"/>
          </a:xfrm>
        </p:spPr>
        <p:txBody>
          <a:bodyPr>
            <a:normAutofit/>
          </a:bodyPr>
          <a:lstStyle/>
          <a:p>
            <a:r>
              <a:rPr lang="en-US" sz="3200" dirty="0">
                <a:latin typeface="Avenir Next LT Pro (Body)"/>
              </a:rPr>
              <a:t>Finally, the model is evaluated by comparing the forecasted temperature values to the actual temperature values. This can be done using metrics such as mean squared error (MSE) or mean absolute error (MAE).</a:t>
            </a:r>
            <a:endParaRPr lang="en-IN" sz="3200" dirty="0">
              <a:latin typeface="Avenir Next LT Pro (Body)"/>
            </a:endParaRPr>
          </a:p>
        </p:txBody>
      </p:sp>
    </p:spTree>
    <p:extLst>
      <p:ext uri="{BB962C8B-B14F-4D97-AF65-F5344CB8AC3E}">
        <p14:creationId xmlns:p14="http://schemas.microsoft.com/office/powerpoint/2010/main" val="30622245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AF15C8E-093E-4823-A12A-001BAA62B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DC60494-71A0-4561-A012-BA2338D0D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295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0920C6-63CA-F11C-5FD5-D859553C4E65}"/>
              </a:ext>
            </a:extLst>
          </p:cNvPr>
          <p:cNvSpPr>
            <a:spLocks noGrp="1"/>
          </p:cNvSpPr>
          <p:nvPr>
            <p:ph type="title"/>
          </p:nvPr>
        </p:nvSpPr>
        <p:spPr>
          <a:xfrm>
            <a:off x="484552" y="365125"/>
            <a:ext cx="10869248" cy="1570831"/>
          </a:xfrm>
        </p:spPr>
        <p:txBody>
          <a:bodyPr>
            <a:normAutofit/>
          </a:bodyPr>
          <a:lstStyle/>
          <a:p>
            <a:r>
              <a:rPr lang="en-US" b="1" dirty="0"/>
              <a:t>Team Members</a:t>
            </a:r>
          </a:p>
        </p:txBody>
      </p:sp>
      <p:graphicFrame>
        <p:nvGraphicFramePr>
          <p:cNvPr id="26" name="Content Placeholder 2">
            <a:extLst>
              <a:ext uri="{FF2B5EF4-FFF2-40B4-BE49-F238E27FC236}">
                <a16:creationId xmlns:a16="http://schemas.microsoft.com/office/drawing/2014/main" id="{48B0CF32-3641-9404-F5EC-3782FE4531D6}"/>
              </a:ext>
            </a:extLst>
          </p:cNvPr>
          <p:cNvGraphicFramePr>
            <a:graphicFrameLocks noGrp="1"/>
          </p:cNvGraphicFramePr>
          <p:nvPr>
            <p:ph idx="1"/>
            <p:extLst>
              <p:ext uri="{D42A27DB-BD31-4B8C-83A1-F6EECF244321}">
                <p14:modId xmlns:p14="http://schemas.microsoft.com/office/powerpoint/2010/main" val="2627979885"/>
              </p:ext>
            </p:extLst>
          </p:nvPr>
        </p:nvGraphicFramePr>
        <p:xfrm>
          <a:off x="427383" y="2713383"/>
          <a:ext cx="11380304" cy="341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5205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23A1-CB39-25F8-5411-83FB9801CC8D}"/>
              </a:ext>
            </a:extLst>
          </p:cNvPr>
          <p:cNvSpPr>
            <a:spLocks noGrp="1"/>
          </p:cNvSpPr>
          <p:nvPr>
            <p:ph type="title"/>
          </p:nvPr>
        </p:nvSpPr>
        <p:spPr/>
        <p:txBody>
          <a:bodyPr>
            <a:normAutofit/>
          </a:bodyPr>
          <a:lstStyle/>
          <a:p>
            <a:r>
              <a:rPr lang="en-IN" sz="6000" b="1" dirty="0"/>
              <a:t>Results</a:t>
            </a:r>
          </a:p>
        </p:txBody>
      </p:sp>
      <p:pic>
        <p:nvPicPr>
          <p:cNvPr id="6" name="Picture 5">
            <a:extLst>
              <a:ext uri="{FF2B5EF4-FFF2-40B4-BE49-F238E27FC236}">
                <a16:creationId xmlns:a16="http://schemas.microsoft.com/office/drawing/2014/main" id="{D8CB96B7-1DE1-88D5-9E55-CB10B32CC8C3}"/>
              </a:ext>
            </a:extLst>
          </p:cNvPr>
          <p:cNvPicPr>
            <a:picLocks noChangeAspect="1"/>
          </p:cNvPicPr>
          <p:nvPr/>
        </p:nvPicPr>
        <p:blipFill>
          <a:blip r:embed="rId2"/>
          <a:stretch>
            <a:fillRect/>
          </a:stretch>
        </p:blipFill>
        <p:spPr>
          <a:xfrm rot="16200000">
            <a:off x="5720638" y="315692"/>
            <a:ext cx="6977343" cy="6226616"/>
          </a:xfrm>
          <a:prstGeom prst="rect">
            <a:avLst/>
          </a:prstGeom>
        </p:spPr>
      </p:pic>
    </p:spTree>
    <p:extLst>
      <p:ext uri="{BB962C8B-B14F-4D97-AF65-F5344CB8AC3E}">
        <p14:creationId xmlns:p14="http://schemas.microsoft.com/office/powerpoint/2010/main" val="3799745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B477-0674-A011-B138-078D8B62DD4D}"/>
              </a:ext>
            </a:extLst>
          </p:cNvPr>
          <p:cNvSpPr>
            <a:spLocks noGrp="1"/>
          </p:cNvSpPr>
          <p:nvPr>
            <p:ph type="title"/>
          </p:nvPr>
        </p:nvSpPr>
        <p:spPr>
          <a:xfrm>
            <a:off x="484550" y="274320"/>
            <a:ext cx="5211519" cy="1600200"/>
          </a:xfrm>
        </p:spPr>
        <p:txBody>
          <a:bodyPr>
            <a:normAutofit/>
          </a:bodyPr>
          <a:lstStyle/>
          <a:p>
            <a:r>
              <a:rPr lang="en-IN" sz="4800" b="1" dirty="0"/>
              <a:t>Computation: DMD</a:t>
            </a:r>
          </a:p>
        </p:txBody>
      </p:sp>
      <p:sp>
        <p:nvSpPr>
          <p:cNvPr id="4" name="Text Placeholder 3">
            <a:extLst>
              <a:ext uri="{FF2B5EF4-FFF2-40B4-BE49-F238E27FC236}">
                <a16:creationId xmlns:a16="http://schemas.microsoft.com/office/drawing/2014/main" id="{6987991B-C4BC-3EDE-0DBF-8400F5D1567B}"/>
              </a:ext>
            </a:extLst>
          </p:cNvPr>
          <p:cNvSpPr>
            <a:spLocks noGrp="1"/>
          </p:cNvSpPr>
          <p:nvPr>
            <p:ph type="body" sz="half" idx="2"/>
          </p:nvPr>
        </p:nvSpPr>
        <p:spPr>
          <a:xfrm>
            <a:off x="484551" y="3429000"/>
            <a:ext cx="5211519" cy="1742440"/>
          </a:xfrm>
        </p:spPr>
        <p:txBody>
          <a:bodyPr>
            <a:normAutofit/>
          </a:bodyPr>
          <a:lstStyle/>
          <a:p>
            <a:r>
              <a:rPr lang="en-IN" sz="3600" dirty="0"/>
              <a:t>Importing Required Libraries</a:t>
            </a:r>
          </a:p>
        </p:txBody>
      </p:sp>
      <p:pic>
        <p:nvPicPr>
          <p:cNvPr id="6" name="Picture 5">
            <a:extLst>
              <a:ext uri="{FF2B5EF4-FFF2-40B4-BE49-F238E27FC236}">
                <a16:creationId xmlns:a16="http://schemas.microsoft.com/office/drawing/2014/main" id="{509A4A2B-F330-0CD9-798B-D56503A1C460}"/>
              </a:ext>
            </a:extLst>
          </p:cNvPr>
          <p:cNvPicPr>
            <a:picLocks noChangeAspect="1"/>
          </p:cNvPicPr>
          <p:nvPr/>
        </p:nvPicPr>
        <p:blipFill>
          <a:blip r:embed="rId2"/>
          <a:stretch>
            <a:fillRect/>
          </a:stretch>
        </p:blipFill>
        <p:spPr>
          <a:xfrm>
            <a:off x="5218408" y="2604033"/>
            <a:ext cx="7197112" cy="3392374"/>
          </a:xfrm>
          <a:prstGeom prst="rect">
            <a:avLst/>
          </a:prstGeom>
        </p:spPr>
      </p:pic>
    </p:spTree>
    <p:extLst>
      <p:ext uri="{BB962C8B-B14F-4D97-AF65-F5344CB8AC3E}">
        <p14:creationId xmlns:p14="http://schemas.microsoft.com/office/powerpoint/2010/main" val="2260099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B477-0674-A011-B138-078D8B62DD4D}"/>
              </a:ext>
            </a:extLst>
          </p:cNvPr>
          <p:cNvSpPr>
            <a:spLocks noGrp="1"/>
          </p:cNvSpPr>
          <p:nvPr>
            <p:ph type="title"/>
          </p:nvPr>
        </p:nvSpPr>
        <p:spPr>
          <a:xfrm>
            <a:off x="504872" y="497840"/>
            <a:ext cx="5211519" cy="1062996"/>
          </a:xfrm>
        </p:spPr>
        <p:txBody>
          <a:bodyPr>
            <a:normAutofit/>
          </a:bodyPr>
          <a:lstStyle/>
          <a:p>
            <a:r>
              <a:rPr lang="en-IN" sz="4400" b="1" dirty="0"/>
              <a:t>Retrieving Our Data</a:t>
            </a:r>
          </a:p>
        </p:txBody>
      </p:sp>
      <p:pic>
        <p:nvPicPr>
          <p:cNvPr id="10" name="Picture 9">
            <a:extLst>
              <a:ext uri="{FF2B5EF4-FFF2-40B4-BE49-F238E27FC236}">
                <a16:creationId xmlns:a16="http://schemas.microsoft.com/office/drawing/2014/main" id="{F523AB75-FF5B-28AD-7036-DA902B599B13}"/>
              </a:ext>
            </a:extLst>
          </p:cNvPr>
          <p:cNvPicPr>
            <a:picLocks noChangeAspect="1"/>
          </p:cNvPicPr>
          <p:nvPr/>
        </p:nvPicPr>
        <p:blipFill>
          <a:blip r:embed="rId2"/>
          <a:stretch>
            <a:fillRect/>
          </a:stretch>
        </p:blipFill>
        <p:spPr>
          <a:xfrm>
            <a:off x="3637280" y="1835155"/>
            <a:ext cx="8016240" cy="4779006"/>
          </a:xfrm>
          <a:prstGeom prst="rect">
            <a:avLst/>
          </a:prstGeom>
        </p:spPr>
      </p:pic>
    </p:spTree>
    <p:extLst>
      <p:ext uri="{BB962C8B-B14F-4D97-AF65-F5344CB8AC3E}">
        <p14:creationId xmlns:p14="http://schemas.microsoft.com/office/powerpoint/2010/main" val="379677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B477-0674-A011-B138-078D8B62DD4D}"/>
              </a:ext>
            </a:extLst>
          </p:cNvPr>
          <p:cNvSpPr>
            <a:spLocks noGrp="1"/>
          </p:cNvSpPr>
          <p:nvPr>
            <p:ph type="title"/>
          </p:nvPr>
        </p:nvSpPr>
        <p:spPr>
          <a:xfrm>
            <a:off x="403272" y="58453"/>
            <a:ext cx="5211519" cy="1418596"/>
          </a:xfrm>
        </p:spPr>
        <p:txBody>
          <a:bodyPr>
            <a:normAutofit fontScale="90000"/>
          </a:bodyPr>
          <a:lstStyle/>
          <a:p>
            <a:r>
              <a:rPr lang="en-IN" sz="4400" b="1" dirty="0"/>
              <a:t>Getting to </a:t>
            </a:r>
            <a:br>
              <a:rPr lang="en-IN" sz="4400" b="1" dirty="0"/>
            </a:br>
            <a:r>
              <a:rPr lang="en-IN" sz="4400" b="1" dirty="0"/>
              <a:t>know our data</a:t>
            </a:r>
          </a:p>
        </p:txBody>
      </p:sp>
      <p:pic>
        <p:nvPicPr>
          <p:cNvPr id="4" name="Picture 3">
            <a:extLst>
              <a:ext uri="{FF2B5EF4-FFF2-40B4-BE49-F238E27FC236}">
                <a16:creationId xmlns:a16="http://schemas.microsoft.com/office/drawing/2014/main" id="{77B5BD07-4A97-B2B2-229C-FD21AD248E0A}"/>
              </a:ext>
            </a:extLst>
          </p:cNvPr>
          <p:cNvPicPr>
            <a:picLocks noChangeAspect="1"/>
          </p:cNvPicPr>
          <p:nvPr/>
        </p:nvPicPr>
        <p:blipFill>
          <a:blip r:embed="rId2"/>
          <a:stretch>
            <a:fillRect/>
          </a:stretch>
        </p:blipFill>
        <p:spPr>
          <a:xfrm>
            <a:off x="1574800" y="1612933"/>
            <a:ext cx="10617200" cy="5245067"/>
          </a:xfrm>
          <a:prstGeom prst="rect">
            <a:avLst/>
          </a:prstGeom>
        </p:spPr>
      </p:pic>
    </p:spTree>
    <p:extLst>
      <p:ext uri="{BB962C8B-B14F-4D97-AF65-F5344CB8AC3E}">
        <p14:creationId xmlns:p14="http://schemas.microsoft.com/office/powerpoint/2010/main" val="25921873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B477-0674-A011-B138-078D8B62DD4D}"/>
              </a:ext>
            </a:extLst>
          </p:cNvPr>
          <p:cNvSpPr>
            <a:spLocks noGrp="1"/>
          </p:cNvSpPr>
          <p:nvPr>
            <p:ph type="title"/>
          </p:nvPr>
        </p:nvSpPr>
        <p:spPr>
          <a:xfrm>
            <a:off x="281352" y="812799"/>
            <a:ext cx="5211519" cy="918249"/>
          </a:xfrm>
        </p:spPr>
        <p:txBody>
          <a:bodyPr>
            <a:normAutofit/>
          </a:bodyPr>
          <a:lstStyle/>
          <a:p>
            <a:r>
              <a:rPr lang="en-IN" sz="4400" b="1" dirty="0"/>
              <a:t>DMD Function</a:t>
            </a:r>
          </a:p>
        </p:txBody>
      </p:sp>
      <p:pic>
        <p:nvPicPr>
          <p:cNvPr id="5" name="Picture 4">
            <a:extLst>
              <a:ext uri="{FF2B5EF4-FFF2-40B4-BE49-F238E27FC236}">
                <a16:creationId xmlns:a16="http://schemas.microsoft.com/office/drawing/2014/main" id="{165A01AE-C253-7D84-BF4F-43A9A0CDF235}"/>
              </a:ext>
            </a:extLst>
          </p:cNvPr>
          <p:cNvPicPr>
            <a:picLocks noChangeAspect="1"/>
          </p:cNvPicPr>
          <p:nvPr/>
        </p:nvPicPr>
        <p:blipFill>
          <a:blip r:embed="rId2"/>
          <a:stretch>
            <a:fillRect/>
          </a:stretch>
        </p:blipFill>
        <p:spPr>
          <a:xfrm>
            <a:off x="4013200" y="-3409"/>
            <a:ext cx="8178800" cy="6861409"/>
          </a:xfrm>
          <a:prstGeom prst="rect">
            <a:avLst/>
          </a:prstGeom>
        </p:spPr>
      </p:pic>
    </p:spTree>
    <p:extLst>
      <p:ext uri="{BB962C8B-B14F-4D97-AF65-F5344CB8AC3E}">
        <p14:creationId xmlns:p14="http://schemas.microsoft.com/office/powerpoint/2010/main" val="1953976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B477-0674-A011-B138-078D8B62DD4D}"/>
              </a:ext>
            </a:extLst>
          </p:cNvPr>
          <p:cNvSpPr>
            <a:spLocks noGrp="1"/>
          </p:cNvSpPr>
          <p:nvPr>
            <p:ph type="title"/>
          </p:nvPr>
        </p:nvSpPr>
        <p:spPr>
          <a:xfrm>
            <a:off x="281352" y="419893"/>
            <a:ext cx="5211519" cy="1419068"/>
          </a:xfrm>
        </p:spPr>
        <p:txBody>
          <a:bodyPr>
            <a:noAutofit/>
          </a:bodyPr>
          <a:lstStyle/>
          <a:p>
            <a:r>
              <a:rPr lang="en-IN" sz="4400" b="1" dirty="0"/>
              <a:t>Prediction And </a:t>
            </a:r>
            <a:br>
              <a:rPr lang="en-IN" sz="4400" b="1" dirty="0"/>
            </a:br>
            <a:r>
              <a:rPr lang="en-IN" sz="4400" b="1" dirty="0"/>
              <a:t>RMSE Functions</a:t>
            </a:r>
          </a:p>
        </p:txBody>
      </p:sp>
      <p:pic>
        <p:nvPicPr>
          <p:cNvPr id="4" name="Picture 3">
            <a:extLst>
              <a:ext uri="{FF2B5EF4-FFF2-40B4-BE49-F238E27FC236}">
                <a16:creationId xmlns:a16="http://schemas.microsoft.com/office/drawing/2014/main" id="{862D497F-99BC-3F74-3ED9-A507F40FF0C1}"/>
              </a:ext>
            </a:extLst>
          </p:cNvPr>
          <p:cNvPicPr>
            <a:picLocks noChangeAspect="1"/>
          </p:cNvPicPr>
          <p:nvPr/>
        </p:nvPicPr>
        <p:blipFill>
          <a:blip r:embed="rId2"/>
          <a:stretch>
            <a:fillRect/>
          </a:stretch>
        </p:blipFill>
        <p:spPr>
          <a:xfrm>
            <a:off x="4898048" y="511332"/>
            <a:ext cx="7012600" cy="6224747"/>
          </a:xfrm>
          <a:prstGeom prst="rect">
            <a:avLst/>
          </a:prstGeom>
        </p:spPr>
      </p:pic>
    </p:spTree>
    <p:extLst>
      <p:ext uri="{BB962C8B-B14F-4D97-AF65-F5344CB8AC3E}">
        <p14:creationId xmlns:p14="http://schemas.microsoft.com/office/powerpoint/2010/main" val="1639339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B477-0674-A011-B138-078D8B62DD4D}"/>
              </a:ext>
            </a:extLst>
          </p:cNvPr>
          <p:cNvSpPr>
            <a:spLocks noGrp="1"/>
          </p:cNvSpPr>
          <p:nvPr>
            <p:ph type="title"/>
          </p:nvPr>
        </p:nvSpPr>
        <p:spPr>
          <a:xfrm>
            <a:off x="301672" y="71120"/>
            <a:ext cx="5211519" cy="2011681"/>
          </a:xfrm>
        </p:spPr>
        <p:txBody>
          <a:bodyPr>
            <a:noAutofit/>
          </a:bodyPr>
          <a:lstStyle/>
          <a:p>
            <a:r>
              <a:rPr lang="en-IN" sz="4400" b="1" dirty="0"/>
              <a:t>Window Function</a:t>
            </a:r>
            <a:br>
              <a:rPr lang="en-IN" sz="4400" b="1" dirty="0"/>
            </a:br>
            <a:r>
              <a:rPr lang="en-IN" sz="4400" b="1" dirty="0"/>
              <a:t>RMSE for 1 day prediction</a:t>
            </a:r>
          </a:p>
        </p:txBody>
      </p:sp>
      <p:pic>
        <p:nvPicPr>
          <p:cNvPr id="5" name="Picture 4">
            <a:extLst>
              <a:ext uri="{FF2B5EF4-FFF2-40B4-BE49-F238E27FC236}">
                <a16:creationId xmlns:a16="http://schemas.microsoft.com/office/drawing/2014/main" id="{20D9DAAB-D38F-6EB0-2A9F-0990A7B755AC}"/>
              </a:ext>
            </a:extLst>
          </p:cNvPr>
          <p:cNvPicPr>
            <a:picLocks noChangeAspect="1"/>
          </p:cNvPicPr>
          <p:nvPr/>
        </p:nvPicPr>
        <p:blipFill>
          <a:blip r:embed="rId2"/>
          <a:stretch>
            <a:fillRect/>
          </a:stretch>
        </p:blipFill>
        <p:spPr>
          <a:xfrm>
            <a:off x="3047579" y="1381759"/>
            <a:ext cx="8729610" cy="5306351"/>
          </a:xfrm>
          <a:prstGeom prst="rect">
            <a:avLst/>
          </a:prstGeom>
        </p:spPr>
      </p:pic>
    </p:spTree>
    <p:extLst>
      <p:ext uri="{BB962C8B-B14F-4D97-AF65-F5344CB8AC3E}">
        <p14:creationId xmlns:p14="http://schemas.microsoft.com/office/powerpoint/2010/main" val="2401795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749E60-461D-CA0C-B554-2AAD386DC5A7}"/>
              </a:ext>
            </a:extLst>
          </p:cNvPr>
          <p:cNvPicPr>
            <a:picLocks noChangeAspect="1"/>
          </p:cNvPicPr>
          <p:nvPr/>
        </p:nvPicPr>
        <p:blipFill>
          <a:blip r:embed="rId2"/>
          <a:stretch>
            <a:fillRect/>
          </a:stretch>
        </p:blipFill>
        <p:spPr>
          <a:xfrm>
            <a:off x="919481" y="780448"/>
            <a:ext cx="7516432" cy="2417435"/>
          </a:xfrm>
          <a:prstGeom prst="rect">
            <a:avLst/>
          </a:prstGeom>
        </p:spPr>
      </p:pic>
      <p:pic>
        <p:nvPicPr>
          <p:cNvPr id="7" name="Picture 6">
            <a:extLst>
              <a:ext uri="{FF2B5EF4-FFF2-40B4-BE49-F238E27FC236}">
                <a16:creationId xmlns:a16="http://schemas.microsoft.com/office/drawing/2014/main" id="{626B8ED3-C769-8511-6833-4A8DFD7B4084}"/>
              </a:ext>
            </a:extLst>
          </p:cNvPr>
          <p:cNvPicPr>
            <a:picLocks noChangeAspect="1"/>
          </p:cNvPicPr>
          <p:nvPr/>
        </p:nvPicPr>
        <p:blipFill>
          <a:blip r:embed="rId3"/>
          <a:stretch>
            <a:fillRect/>
          </a:stretch>
        </p:blipFill>
        <p:spPr>
          <a:xfrm>
            <a:off x="1729740" y="3197883"/>
            <a:ext cx="8732519" cy="3117998"/>
          </a:xfrm>
          <a:prstGeom prst="rect">
            <a:avLst/>
          </a:prstGeom>
        </p:spPr>
      </p:pic>
    </p:spTree>
    <p:extLst>
      <p:ext uri="{BB962C8B-B14F-4D97-AF65-F5344CB8AC3E}">
        <p14:creationId xmlns:p14="http://schemas.microsoft.com/office/powerpoint/2010/main" val="2200307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4A4E-B56D-2B60-6A2C-878E777534CC}"/>
              </a:ext>
            </a:extLst>
          </p:cNvPr>
          <p:cNvSpPr>
            <a:spLocks noGrp="1"/>
          </p:cNvSpPr>
          <p:nvPr>
            <p:ph type="title"/>
          </p:nvPr>
        </p:nvSpPr>
        <p:spPr/>
        <p:txBody>
          <a:bodyPr>
            <a:normAutofit/>
          </a:bodyPr>
          <a:lstStyle/>
          <a:p>
            <a:r>
              <a:rPr lang="en-IN" sz="4800" b="1" dirty="0"/>
              <a:t>Window size 5</a:t>
            </a:r>
          </a:p>
        </p:txBody>
      </p:sp>
      <p:sp>
        <p:nvSpPr>
          <p:cNvPr id="4" name="Text Placeholder 3">
            <a:extLst>
              <a:ext uri="{FF2B5EF4-FFF2-40B4-BE49-F238E27FC236}">
                <a16:creationId xmlns:a16="http://schemas.microsoft.com/office/drawing/2014/main" id="{51571401-C551-3DA0-3A3C-066D11F7EAA9}"/>
              </a:ext>
            </a:extLst>
          </p:cNvPr>
          <p:cNvSpPr>
            <a:spLocks noGrp="1"/>
          </p:cNvSpPr>
          <p:nvPr>
            <p:ph type="body" sz="half" idx="2"/>
          </p:nvPr>
        </p:nvSpPr>
        <p:spPr>
          <a:xfrm>
            <a:off x="484552" y="3546610"/>
            <a:ext cx="5287234" cy="1474694"/>
          </a:xfrm>
        </p:spPr>
        <p:txBody>
          <a:bodyPr>
            <a:normAutofit/>
          </a:bodyPr>
          <a:lstStyle/>
          <a:p>
            <a:r>
              <a:rPr lang="en-IN" sz="3600" dirty="0"/>
              <a:t>1 Day Prediction</a:t>
            </a:r>
          </a:p>
        </p:txBody>
      </p:sp>
      <p:pic>
        <p:nvPicPr>
          <p:cNvPr id="2054" name="Picture 6">
            <a:extLst>
              <a:ext uri="{FF2B5EF4-FFF2-40B4-BE49-F238E27FC236}">
                <a16:creationId xmlns:a16="http://schemas.microsoft.com/office/drawing/2014/main" id="{9CA254D6-A4B1-4536-F21D-4F587957B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494" y="280092"/>
            <a:ext cx="4165311" cy="30312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7D8D5B7-61FE-A6D7-6749-4B209D27B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494" y="3546610"/>
            <a:ext cx="4263446" cy="3031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917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4A4E-B56D-2B60-6A2C-878E777534CC}"/>
              </a:ext>
            </a:extLst>
          </p:cNvPr>
          <p:cNvSpPr>
            <a:spLocks noGrp="1"/>
          </p:cNvSpPr>
          <p:nvPr>
            <p:ph type="title"/>
          </p:nvPr>
        </p:nvSpPr>
        <p:spPr/>
        <p:txBody>
          <a:bodyPr>
            <a:normAutofit/>
          </a:bodyPr>
          <a:lstStyle/>
          <a:p>
            <a:r>
              <a:rPr lang="en-IN" sz="4800" b="1" dirty="0"/>
              <a:t>Window size 5</a:t>
            </a:r>
          </a:p>
        </p:txBody>
      </p:sp>
      <p:sp>
        <p:nvSpPr>
          <p:cNvPr id="4" name="Text Placeholder 3">
            <a:extLst>
              <a:ext uri="{FF2B5EF4-FFF2-40B4-BE49-F238E27FC236}">
                <a16:creationId xmlns:a16="http://schemas.microsoft.com/office/drawing/2014/main" id="{51571401-C551-3DA0-3A3C-066D11F7EAA9}"/>
              </a:ext>
            </a:extLst>
          </p:cNvPr>
          <p:cNvSpPr>
            <a:spLocks noGrp="1"/>
          </p:cNvSpPr>
          <p:nvPr>
            <p:ph type="body" sz="half" idx="2"/>
          </p:nvPr>
        </p:nvSpPr>
        <p:spPr>
          <a:xfrm>
            <a:off x="484552" y="3546610"/>
            <a:ext cx="5287234" cy="1474694"/>
          </a:xfrm>
        </p:spPr>
        <p:txBody>
          <a:bodyPr>
            <a:normAutofit/>
          </a:bodyPr>
          <a:lstStyle/>
          <a:p>
            <a:r>
              <a:rPr lang="en-IN" sz="3600" dirty="0"/>
              <a:t>3 Day Prediction</a:t>
            </a:r>
          </a:p>
        </p:txBody>
      </p:sp>
      <p:pic>
        <p:nvPicPr>
          <p:cNvPr id="4098" name="Picture 2">
            <a:extLst>
              <a:ext uri="{FF2B5EF4-FFF2-40B4-BE49-F238E27FC236}">
                <a16:creationId xmlns:a16="http://schemas.microsoft.com/office/drawing/2014/main" id="{068A1550-8F36-A786-A280-1C9D7D440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562" y="284574"/>
            <a:ext cx="4165309" cy="303129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AC1EC1E-6A09-5131-A0BF-3DBB25DF2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15" y="3542129"/>
            <a:ext cx="4266402" cy="303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068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CEF19-05DF-A35C-AF50-9D2BABA78C5D}"/>
              </a:ext>
            </a:extLst>
          </p:cNvPr>
          <p:cNvSpPr>
            <a:spLocks noGrp="1"/>
          </p:cNvSpPr>
          <p:nvPr>
            <p:ph type="ctrTitle"/>
          </p:nvPr>
        </p:nvSpPr>
        <p:spPr>
          <a:xfrm>
            <a:off x="484553" y="397275"/>
            <a:ext cx="5216531" cy="3761257"/>
          </a:xfrm>
        </p:spPr>
        <p:txBody>
          <a:bodyPr anchor="ctr">
            <a:normAutofit/>
          </a:bodyPr>
          <a:lstStyle/>
          <a:p>
            <a:r>
              <a:rPr lang="en-US" sz="5000" b="1" dirty="0">
                <a:ea typeface="+mj-lt"/>
                <a:cs typeface="+mj-lt"/>
              </a:rPr>
              <a:t>Temperature forecasting using Dynamic Mode Decomposition</a:t>
            </a:r>
            <a:endParaRPr lang="en-US" sz="5000" b="1" dirty="0"/>
          </a:p>
        </p:txBody>
      </p:sp>
      <p:pic>
        <p:nvPicPr>
          <p:cNvPr id="4" name="Picture 3" descr="Thermometer outdoors">
            <a:extLst>
              <a:ext uri="{FF2B5EF4-FFF2-40B4-BE49-F238E27FC236}">
                <a16:creationId xmlns:a16="http://schemas.microsoft.com/office/drawing/2014/main" id="{D11E31AD-0E24-ED7A-625E-7D3A651FDD00}"/>
              </a:ext>
            </a:extLst>
          </p:cNvPr>
          <p:cNvPicPr>
            <a:picLocks noChangeAspect="1"/>
          </p:cNvPicPr>
          <p:nvPr/>
        </p:nvPicPr>
        <p:blipFill rotWithShape="1">
          <a:blip r:embed="rId2"/>
          <a:srcRect r="40753" b="-4"/>
          <a:stretch/>
        </p:blipFill>
        <p:spPr>
          <a:xfrm>
            <a:off x="6095998" y="-1"/>
            <a:ext cx="6096002" cy="6858001"/>
          </a:xfrm>
          <a:prstGeom prst="rect">
            <a:avLst/>
          </a:prstGeom>
        </p:spPr>
      </p:pic>
    </p:spTree>
    <p:extLst>
      <p:ext uri="{BB962C8B-B14F-4D97-AF65-F5344CB8AC3E}">
        <p14:creationId xmlns:p14="http://schemas.microsoft.com/office/powerpoint/2010/main" val="863088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4A4E-B56D-2B60-6A2C-878E777534CC}"/>
              </a:ext>
            </a:extLst>
          </p:cNvPr>
          <p:cNvSpPr>
            <a:spLocks noGrp="1"/>
          </p:cNvSpPr>
          <p:nvPr>
            <p:ph type="title"/>
          </p:nvPr>
        </p:nvSpPr>
        <p:spPr/>
        <p:txBody>
          <a:bodyPr>
            <a:normAutofit/>
          </a:bodyPr>
          <a:lstStyle/>
          <a:p>
            <a:r>
              <a:rPr lang="en-IN" sz="4800" b="1" dirty="0"/>
              <a:t>Window size 5</a:t>
            </a:r>
          </a:p>
        </p:txBody>
      </p:sp>
      <p:sp>
        <p:nvSpPr>
          <p:cNvPr id="4" name="Text Placeholder 3">
            <a:extLst>
              <a:ext uri="{FF2B5EF4-FFF2-40B4-BE49-F238E27FC236}">
                <a16:creationId xmlns:a16="http://schemas.microsoft.com/office/drawing/2014/main" id="{51571401-C551-3DA0-3A3C-066D11F7EAA9}"/>
              </a:ext>
            </a:extLst>
          </p:cNvPr>
          <p:cNvSpPr>
            <a:spLocks noGrp="1"/>
          </p:cNvSpPr>
          <p:nvPr>
            <p:ph type="body" sz="half" idx="2"/>
          </p:nvPr>
        </p:nvSpPr>
        <p:spPr>
          <a:xfrm>
            <a:off x="484552" y="3546610"/>
            <a:ext cx="5287234" cy="1474694"/>
          </a:xfrm>
        </p:spPr>
        <p:txBody>
          <a:bodyPr>
            <a:normAutofit/>
          </a:bodyPr>
          <a:lstStyle/>
          <a:p>
            <a:r>
              <a:rPr lang="en-IN" sz="3600" dirty="0"/>
              <a:t>5 Day Prediction</a:t>
            </a:r>
          </a:p>
        </p:txBody>
      </p:sp>
      <p:pic>
        <p:nvPicPr>
          <p:cNvPr id="3074" name="Picture 2">
            <a:extLst>
              <a:ext uri="{FF2B5EF4-FFF2-40B4-BE49-F238E27FC236}">
                <a16:creationId xmlns:a16="http://schemas.microsoft.com/office/drawing/2014/main" id="{FA3D1DDA-C599-62B4-7315-75843A3A9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562" y="280091"/>
            <a:ext cx="4165309" cy="30312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A3DC497-C816-DD93-105B-18B8E3B6B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703" y="3546612"/>
            <a:ext cx="4263443" cy="303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217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4CA0-EC64-9F77-9031-6EAA7ED4214C}"/>
              </a:ext>
            </a:extLst>
          </p:cNvPr>
          <p:cNvSpPr>
            <a:spLocks noGrp="1"/>
          </p:cNvSpPr>
          <p:nvPr>
            <p:ph type="title"/>
          </p:nvPr>
        </p:nvSpPr>
        <p:spPr/>
        <p:txBody>
          <a:bodyPr/>
          <a:lstStyle/>
          <a:p>
            <a:r>
              <a:rPr lang="en-IN" b="1" dirty="0">
                <a:latin typeface="Avenir Next LT Pro (Body)"/>
              </a:rPr>
              <a:t>Comparison</a:t>
            </a:r>
          </a:p>
        </p:txBody>
      </p:sp>
      <p:pic>
        <p:nvPicPr>
          <p:cNvPr id="5122" name="Picture 2">
            <a:extLst>
              <a:ext uri="{FF2B5EF4-FFF2-40B4-BE49-F238E27FC236}">
                <a16:creationId xmlns:a16="http://schemas.microsoft.com/office/drawing/2014/main" id="{0B83E9B2-3ED3-6097-50E3-4CF3DC301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934" y="2393557"/>
            <a:ext cx="6548438" cy="44913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B97C3D5-8D44-3D10-25FE-87ABF4FB021E}"/>
              </a:ext>
            </a:extLst>
          </p:cNvPr>
          <p:cNvPicPr>
            <a:picLocks noChangeAspect="1"/>
          </p:cNvPicPr>
          <p:nvPr/>
        </p:nvPicPr>
        <p:blipFill>
          <a:blip r:embed="rId3"/>
          <a:stretch>
            <a:fillRect/>
          </a:stretch>
        </p:blipFill>
        <p:spPr>
          <a:xfrm>
            <a:off x="8554250" y="3551607"/>
            <a:ext cx="3211061" cy="2175235"/>
          </a:xfrm>
          <a:prstGeom prst="rect">
            <a:avLst/>
          </a:prstGeom>
        </p:spPr>
      </p:pic>
    </p:spTree>
    <p:extLst>
      <p:ext uri="{BB962C8B-B14F-4D97-AF65-F5344CB8AC3E}">
        <p14:creationId xmlns:p14="http://schemas.microsoft.com/office/powerpoint/2010/main" val="160903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4A4E-B56D-2B60-6A2C-878E777534CC}"/>
              </a:ext>
            </a:extLst>
          </p:cNvPr>
          <p:cNvSpPr>
            <a:spLocks noGrp="1"/>
          </p:cNvSpPr>
          <p:nvPr>
            <p:ph type="title"/>
          </p:nvPr>
        </p:nvSpPr>
        <p:spPr/>
        <p:txBody>
          <a:bodyPr>
            <a:normAutofit/>
          </a:bodyPr>
          <a:lstStyle/>
          <a:p>
            <a:r>
              <a:rPr lang="en-IN" sz="4800" b="1" dirty="0"/>
              <a:t>Window size 10</a:t>
            </a:r>
          </a:p>
        </p:txBody>
      </p:sp>
      <p:sp>
        <p:nvSpPr>
          <p:cNvPr id="4" name="Text Placeholder 3">
            <a:extLst>
              <a:ext uri="{FF2B5EF4-FFF2-40B4-BE49-F238E27FC236}">
                <a16:creationId xmlns:a16="http://schemas.microsoft.com/office/drawing/2014/main" id="{51571401-C551-3DA0-3A3C-066D11F7EAA9}"/>
              </a:ext>
            </a:extLst>
          </p:cNvPr>
          <p:cNvSpPr>
            <a:spLocks noGrp="1"/>
          </p:cNvSpPr>
          <p:nvPr>
            <p:ph type="body" sz="half" idx="2"/>
          </p:nvPr>
        </p:nvSpPr>
        <p:spPr>
          <a:xfrm>
            <a:off x="484552" y="3546610"/>
            <a:ext cx="5287234" cy="1474694"/>
          </a:xfrm>
        </p:spPr>
        <p:txBody>
          <a:bodyPr>
            <a:normAutofit/>
          </a:bodyPr>
          <a:lstStyle/>
          <a:p>
            <a:r>
              <a:rPr lang="en-IN" sz="3600" dirty="0"/>
              <a:t>1 Day Prediction</a:t>
            </a:r>
          </a:p>
        </p:txBody>
      </p:sp>
      <p:pic>
        <p:nvPicPr>
          <p:cNvPr id="10242" name="Picture 2">
            <a:extLst>
              <a:ext uri="{FF2B5EF4-FFF2-40B4-BE49-F238E27FC236}">
                <a16:creationId xmlns:a16="http://schemas.microsoft.com/office/drawing/2014/main" id="{8CBABF81-EECD-E975-03D1-69C537203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561" y="280091"/>
            <a:ext cx="4165311" cy="30313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B43A19CC-BBE6-3D6A-83CA-939086E42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493" y="3546610"/>
            <a:ext cx="4263446" cy="3031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1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4A4E-B56D-2B60-6A2C-878E777534CC}"/>
              </a:ext>
            </a:extLst>
          </p:cNvPr>
          <p:cNvSpPr>
            <a:spLocks noGrp="1"/>
          </p:cNvSpPr>
          <p:nvPr>
            <p:ph type="title"/>
          </p:nvPr>
        </p:nvSpPr>
        <p:spPr/>
        <p:txBody>
          <a:bodyPr>
            <a:normAutofit/>
          </a:bodyPr>
          <a:lstStyle/>
          <a:p>
            <a:r>
              <a:rPr lang="en-IN" sz="4800" b="1" dirty="0"/>
              <a:t>Window size 10</a:t>
            </a:r>
          </a:p>
        </p:txBody>
      </p:sp>
      <p:sp>
        <p:nvSpPr>
          <p:cNvPr id="4" name="Text Placeholder 3">
            <a:extLst>
              <a:ext uri="{FF2B5EF4-FFF2-40B4-BE49-F238E27FC236}">
                <a16:creationId xmlns:a16="http://schemas.microsoft.com/office/drawing/2014/main" id="{51571401-C551-3DA0-3A3C-066D11F7EAA9}"/>
              </a:ext>
            </a:extLst>
          </p:cNvPr>
          <p:cNvSpPr>
            <a:spLocks noGrp="1"/>
          </p:cNvSpPr>
          <p:nvPr>
            <p:ph type="body" sz="half" idx="2"/>
          </p:nvPr>
        </p:nvSpPr>
        <p:spPr>
          <a:xfrm>
            <a:off x="484552" y="3546610"/>
            <a:ext cx="5287234" cy="1474694"/>
          </a:xfrm>
        </p:spPr>
        <p:txBody>
          <a:bodyPr>
            <a:normAutofit/>
          </a:bodyPr>
          <a:lstStyle/>
          <a:p>
            <a:r>
              <a:rPr lang="en-IN" sz="3600" dirty="0"/>
              <a:t>3 Day Prediction</a:t>
            </a:r>
          </a:p>
        </p:txBody>
      </p:sp>
      <p:pic>
        <p:nvPicPr>
          <p:cNvPr id="9218" name="Picture 2">
            <a:extLst>
              <a:ext uri="{FF2B5EF4-FFF2-40B4-BE49-F238E27FC236}">
                <a16:creationId xmlns:a16="http://schemas.microsoft.com/office/drawing/2014/main" id="{BC7510C8-445C-30F0-937F-17400D53A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561" y="282470"/>
            <a:ext cx="4165309" cy="303129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609AD55-2835-94A7-6EF0-498F01368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493" y="3544233"/>
            <a:ext cx="4263444" cy="303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667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4A4E-B56D-2B60-6A2C-878E777534CC}"/>
              </a:ext>
            </a:extLst>
          </p:cNvPr>
          <p:cNvSpPr>
            <a:spLocks noGrp="1"/>
          </p:cNvSpPr>
          <p:nvPr>
            <p:ph type="title"/>
          </p:nvPr>
        </p:nvSpPr>
        <p:spPr/>
        <p:txBody>
          <a:bodyPr>
            <a:normAutofit/>
          </a:bodyPr>
          <a:lstStyle/>
          <a:p>
            <a:r>
              <a:rPr lang="en-IN" sz="4800" b="1" dirty="0"/>
              <a:t>Window size 10</a:t>
            </a:r>
          </a:p>
        </p:txBody>
      </p:sp>
      <p:sp>
        <p:nvSpPr>
          <p:cNvPr id="4" name="Text Placeholder 3">
            <a:extLst>
              <a:ext uri="{FF2B5EF4-FFF2-40B4-BE49-F238E27FC236}">
                <a16:creationId xmlns:a16="http://schemas.microsoft.com/office/drawing/2014/main" id="{51571401-C551-3DA0-3A3C-066D11F7EAA9}"/>
              </a:ext>
            </a:extLst>
          </p:cNvPr>
          <p:cNvSpPr>
            <a:spLocks noGrp="1"/>
          </p:cNvSpPr>
          <p:nvPr>
            <p:ph type="body" sz="half" idx="2"/>
          </p:nvPr>
        </p:nvSpPr>
        <p:spPr>
          <a:xfrm>
            <a:off x="484552" y="3546610"/>
            <a:ext cx="5287234" cy="1474694"/>
          </a:xfrm>
        </p:spPr>
        <p:txBody>
          <a:bodyPr>
            <a:normAutofit/>
          </a:bodyPr>
          <a:lstStyle/>
          <a:p>
            <a:r>
              <a:rPr lang="en-IN" sz="3600" dirty="0"/>
              <a:t>5 Day Prediction</a:t>
            </a:r>
          </a:p>
        </p:txBody>
      </p:sp>
      <p:pic>
        <p:nvPicPr>
          <p:cNvPr id="8194" name="Picture 2">
            <a:extLst>
              <a:ext uri="{FF2B5EF4-FFF2-40B4-BE49-F238E27FC236}">
                <a16:creationId xmlns:a16="http://schemas.microsoft.com/office/drawing/2014/main" id="{D60C3F37-ABB9-53A6-ECBE-CA87F388F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770" y="280091"/>
            <a:ext cx="4165307" cy="303129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D622B912-6DD9-F8C7-867E-69C8904F5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701" y="3546612"/>
            <a:ext cx="4263443" cy="303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877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4CA0-EC64-9F77-9031-6EAA7ED4214C}"/>
              </a:ext>
            </a:extLst>
          </p:cNvPr>
          <p:cNvSpPr>
            <a:spLocks noGrp="1"/>
          </p:cNvSpPr>
          <p:nvPr>
            <p:ph type="title"/>
          </p:nvPr>
        </p:nvSpPr>
        <p:spPr/>
        <p:txBody>
          <a:bodyPr/>
          <a:lstStyle/>
          <a:p>
            <a:r>
              <a:rPr lang="en-IN" b="1" dirty="0">
                <a:latin typeface="Avenir Next LT Pro (Body)"/>
              </a:rPr>
              <a:t>Comparison</a:t>
            </a:r>
          </a:p>
        </p:txBody>
      </p:sp>
      <p:pic>
        <p:nvPicPr>
          <p:cNvPr id="7170" name="Picture 2">
            <a:extLst>
              <a:ext uri="{FF2B5EF4-FFF2-40B4-BE49-F238E27FC236}">
                <a16:creationId xmlns:a16="http://schemas.microsoft.com/office/drawing/2014/main" id="{9C6F66DE-801E-BA75-19A4-999C985FA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717" y="2417781"/>
            <a:ext cx="6548438" cy="4491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FC0232F-CA58-0BFE-F5AC-3EB8742CC74B}"/>
              </a:ext>
            </a:extLst>
          </p:cNvPr>
          <p:cNvPicPr>
            <a:picLocks noChangeAspect="1"/>
          </p:cNvPicPr>
          <p:nvPr/>
        </p:nvPicPr>
        <p:blipFill>
          <a:blip r:embed="rId3"/>
          <a:stretch>
            <a:fillRect/>
          </a:stretch>
        </p:blipFill>
        <p:spPr>
          <a:xfrm>
            <a:off x="8427473" y="3592402"/>
            <a:ext cx="3211062" cy="2142094"/>
          </a:xfrm>
          <a:prstGeom prst="rect">
            <a:avLst/>
          </a:prstGeom>
        </p:spPr>
      </p:pic>
    </p:spTree>
    <p:extLst>
      <p:ext uri="{BB962C8B-B14F-4D97-AF65-F5344CB8AC3E}">
        <p14:creationId xmlns:p14="http://schemas.microsoft.com/office/powerpoint/2010/main" val="1572626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4A4E-B56D-2B60-6A2C-878E777534CC}"/>
              </a:ext>
            </a:extLst>
          </p:cNvPr>
          <p:cNvSpPr>
            <a:spLocks noGrp="1"/>
          </p:cNvSpPr>
          <p:nvPr>
            <p:ph type="title"/>
          </p:nvPr>
        </p:nvSpPr>
        <p:spPr/>
        <p:txBody>
          <a:bodyPr>
            <a:normAutofit/>
          </a:bodyPr>
          <a:lstStyle/>
          <a:p>
            <a:r>
              <a:rPr lang="en-IN" sz="4800" b="1" dirty="0"/>
              <a:t>Window size 20</a:t>
            </a:r>
          </a:p>
        </p:txBody>
      </p:sp>
      <p:sp>
        <p:nvSpPr>
          <p:cNvPr id="4" name="Text Placeholder 3">
            <a:extLst>
              <a:ext uri="{FF2B5EF4-FFF2-40B4-BE49-F238E27FC236}">
                <a16:creationId xmlns:a16="http://schemas.microsoft.com/office/drawing/2014/main" id="{51571401-C551-3DA0-3A3C-066D11F7EAA9}"/>
              </a:ext>
            </a:extLst>
          </p:cNvPr>
          <p:cNvSpPr>
            <a:spLocks noGrp="1"/>
          </p:cNvSpPr>
          <p:nvPr>
            <p:ph type="body" sz="half" idx="2"/>
          </p:nvPr>
        </p:nvSpPr>
        <p:spPr>
          <a:xfrm>
            <a:off x="484552" y="3546610"/>
            <a:ext cx="5287234" cy="1474694"/>
          </a:xfrm>
        </p:spPr>
        <p:txBody>
          <a:bodyPr>
            <a:normAutofit/>
          </a:bodyPr>
          <a:lstStyle/>
          <a:p>
            <a:r>
              <a:rPr lang="en-IN" sz="3600" dirty="0"/>
              <a:t>1 Day Prediction</a:t>
            </a:r>
          </a:p>
        </p:txBody>
      </p:sp>
      <p:pic>
        <p:nvPicPr>
          <p:cNvPr id="14338" name="Picture 2">
            <a:extLst>
              <a:ext uri="{FF2B5EF4-FFF2-40B4-BE49-F238E27FC236}">
                <a16:creationId xmlns:a16="http://schemas.microsoft.com/office/drawing/2014/main" id="{B114798F-E93D-7119-CE89-39DACDDE1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561" y="280092"/>
            <a:ext cx="4165309" cy="3031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FB632E12-2032-1F25-73B2-C94AE66C8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493" y="3546611"/>
            <a:ext cx="4263443" cy="303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4059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4A4E-B56D-2B60-6A2C-878E777534CC}"/>
              </a:ext>
            </a:extLst>
          </p:cNvPr>
          <p:cNvSpPr>
            <a:spLocks noGrp="1"/>
          </p:cNvSpPr>
          <p:nvPr>
            <p:ph type="title"/>
          </p:nvPr>
        </p:nvSpPr>
        <p:spPr/>
        <p:txBody>
          <a:bodyPr>
            <a:normAutofit/>
          </a:bodyPr>
          <a:lstStyle/>
          <a:p>
            <a:r>
              <a:rPr lang="en-IN" sz="4800" b="1" dirty="0"/>
              <a:t>Window size 20</a:t>
            </a:r>
          </a:p>
        </p:txBody>
      </p:sp>
      <p:sp>
        <p:nvSpPr>
          <p:cNvPr id="4" name="Text Placeholder 3">
            <a:extLst>
              <a:ext uri="{FF2B5EF4-FFF2-40B4-BE49-F238E27FC236}">
                <a16:creationId xmlns:a16="http://schemas.microsoft.com/office/drawing/2014/main" id="{51571401-C551-3DA0-3A3C-066D11F7EAA9}"/>
              </a:ext>
            </a:extLst>
          </p:cNvPr>
          <p:cNvSpPr>
            <a:spLocks noGrp="1"/>
          </p:cNvSpPr>
          <p:nvPr>
            <p:ph type="body" sz="half" idx="2"/>
          </p:nvPr>
        </p:nvSpPr>
        <p:spPr>
          <a:xfrm>
            <a:off x="484552" y="3546610"/>
            <a:ext cx="5287234" cy="1474694"/>
          </a:xfrm>
        </p:spPr>
        <p:txBody>
          <a:bodyPr>
            <a:normAutofit/>
          </a:bodyPr>
          <a:lstStyle/>
          <a:p>
            <a:r>
              <a:rPr lang="en-IN" sz="3600" dirty="0"/>
              <a:t>3 Day Prediction</a:t>
            </a:r>
          </a:p>
        </p:txBody>
      </p:sp>
      <p:pic>
        <p:nvPicPr>
          <p:cNvPr id="13314" name="Picture 2">
            <a:extLst>
              <a:ext uri="{FF2B5EF4-FFF2-40B4-BE49-F238E27FC236}">
                <a16:creationId xmlns:a16="http://schemas.microsoft.com/office/drawing/2014/main" id="{3B084811-F7BA-B5A1-5C31-120907127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560" y="282469"/>
            <a:ext cx="4165309" cy="303129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5C72140D-BFC7-841A-DAE6-FBE3BDD91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492" y="3544234"/>
            <a:ext cx="4263443" cy="303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29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4A4E-B56D-2B60-6A2C-878E777534CC}"/>
              </a:ext>
            </a:extLst>
          </p:cNvPr>
          <p:cNvSpPr>
            <a:spLocks noGrp="1"/>
          </p:cNvSpPr>
          <p:nvPr>
            <p:ph type="title"/>
          </p:nvPr>
        </p:nvSpPr>
        <p:spPr/>
        <p:txBody>
          <a:bodyPr>
            <a:normAutofit/>
          </a:bodyPr>
          <a:lstStyle/>
          <a:p>
            <a:r>
              <a:rPr lang="en-IN" sz="4800" b="1" dirty="0"/>
              <a:t>Window size 20</a:t>
            </a:r>
          </a:p>
        </p:txBody>
      </p:sp>
      <p:sp>
        <p:nvSpPr>
          <p:cNvPr id="4" name="Text Placeholder 3">
            <a:extLst>
              <a:ext uri="{FF2B5EF4-FFF2-40B4-BE49-F238E27FC236}">
                <a16:creationId xmlns:a16="http://schemas.microsoft.com/office/drawing/2014/main" id="{51571401-C551-3DA0-3A3C-066D11F7EAA9}"/>
              </a:ext>
            </a:extLst>
          </p:cNvPr>
          <p:cNvSpPr>
            <a:spLocks noGrp="1"/>
          </p:cNvSpPr>
          <p:nvPr>
            <p:ph type="body" sz="half" idx="2"/>
          </p:nvPr>
        </p:nvSpPr>
        <p:spPr>
          <a:xfrm>
            <a:off x="484552" y="3546610"/>
            <a:ext cx="5287234" cy="1474694"/>
          </a:xfrm>
        </p:spPr>
        <p:txBody>
          <a:bodyPr>
            <a:normAutofit/>
          </a:bodyPr>
          <a:lstStyle/>
          <a:p>
            <a:r>
              <a:rPr lang="en-IN" sz="3600" dirty="0"/>
              <a:t>5 Day Prediction</a:t>
            </a:r>
          </a:p>
        </p:txBody>
      </p:sp>
      <p:pic>
        <p:nvPicPr>
          <p:cNvPr id="12290" name="Picture 2">
            <a:extLst>
              <a:ext uri="{FF2B5EF4-FFF2-40B4-BE49-F238E27FC236}">
                <a16:creationId xmlns:a16="http://schemas.microsoft.com/office/drawing/2014/main" id="{EFF86C98-1036-2A22-5B3D-DA30E268C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768" y="280091"/>
            <a:ext cx="4165307" cy="303129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3FBFF69A-FCF5-08F7-E86F-2E5DD5EDB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699" y="3546612"/>
            <a:ext cx="4263443" cy="303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746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4CA0-EC64-9F77-9031-6EAA7ED4214C}"/>
              </a:ext>
            </a:extLst>
          </p:cNvPr>
          <p:cNvSpPr>
            <a:spLocks noGrp="1"/>
          </p:cNvSpPr>
          <p:nvPr>
            <p:ph type="title"/>
          </p:nvPr>
        </p:nvSpPr>
        <p:spPr/>
        <p:txBody>
          <a:bodyPr/>
          <a:lstStyle/>
          <a:p>
            <a:r>
              <a:rPr lang="en-IN" b="1" dirty="0">
                <a:latin typeface="Avenir Next LT Pro (Body)"/>
              </a:rPr>
              <a:t>Comparison</a:t>
            </a:r>
          </a:p>
        </p:txBody>
      </p:sp>
      <p:pic>
        <p:nvPicPr>
          <p:cNvPr id="11266" name="Picture 2">
            <a:extLst>
              <a:ext uri="{FF2B5EF4-FFF2-40B4-BE49-F238E27FC236}">
                <a16:creationId xmlns:a16="http://schemas.microsoft.com/office/drawing/2014/main" id="{37CE56D7-C4C9-8BA6-BFD4-B5D1BE0FB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157" y="2417780"/>
            <a:ext cx="6548438" cy="44913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D65750-2D44-9462-850C-EA32E0DBF0A6}"/>
              </a:ext>
            </a:extLst>
          </p:cNvPr>
          <p:cNvPicPr>
            <a:picLocks noChangeAspect="1"/>
          </p:cNvPicPr>
          <p:nvPr/>
        </p:nvPicPr>
        <p:blipFill>
          <a:blip r:embed="rId3"/>
          <a:stretch>
            <a:fillRect/>
          </a:stretch>
        </p:blipFill>
        <p:spPr>
          <a:xfrm>
            <a:off x="8294822" y="3567642"/>
            <a:ext cx="3211061" cy="2191611"/>
          </a:xfrm>
          <a:prstGeom prst="rect">
            <a:avLst/>
          </a:prstGeom>
        </p:spPr>
      </p:pic>
    </p:spTree>
    <p:extLst>
      <p:ext uri="{BB962C8B-B14F-4D97-AF65-F5344CB8AC3E}">
        <p14:creationId xmlns:p14="http://schemas.microsoft.com/office/powerpoint/2010/main" val="12875887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4FD9-AE75-FCBD-400F-B93BE6A84084}"/>
              </a:ext>
            </a:extLst>
          </p:cNvPr>
          <p:cNvSpPr>
            <a:spLocks noGrp="1"/>
          </p:cNvSpPr>
          <p:nvPr>
            <p:ph type="ctrTitle"/>
          </p:nvPr>
        </p:nvSpPr>
        <p:spPr>
          <a:xfrm>
            <a:off x="194992" y="432435"/>
            <a:ext cx="8397511" cy="2714625"/>
          </a:xfrm>
        </p:spPr>
        <p:txBody>
          <a:bodyPr>
            <a:normAutofit/>
          </a:bodyPr>
          <a:lstStyle/>
          <a:p>
            <a:r>
              <a:rPr lang="en-IN" sz="6600" b="1" dirty="0">
                <a:latin typeface="Avenir Next LT Pro (Body)"/>
              </a:rPr>
              <a:t>Data</a:t>
            </a:r>
            <a:r>
              <a:rPr lang="en-IN" sz="7200" b="1" dirty="0">
                <a:latin typeface="Avenir Next LT Pro (Body)"/>
              </a:rPr>
              <a:t> </a:t>
            </a:r>
            <a:r>
              <a:rPr lang="en-IN" sz="4400" b="1" dirty="0">
                <a:latin typeface="Avenir Next LT Pro (Body)"/>
              </a:rPr>
              <a:t>Description</a:t>
            </a:r>
            <a:r>
              <a:rPr lang="en-IN" sz="4800" b="1" dirty="0">
                <a:latin typeface="Avenir Next LT Pro (Body)"/>
              </a:rPr>
              <a:t> </a:t>
            </a:r>
            <a:endParaRPr lang="en-IN" sz="7200" b="1" dirty="0">
              <a:latin typeface="Avenir Next LT Pro (Body)"/>
            </a:endParaRPr>
          </a:p>
        </p:txBody>
      </p:sp>
      <p:pic>
        <p:nvPicPr>
          <p:cNvPr id="2050" name="Picture 2" descr="List of countries by average yearly temperature - Wikipedia">
            <a:extLst>
              <a:ext uri="{FF2B5EF4-FFF2-40B4-BE49-F238E27FC236}">
                <a16:creationId xmlns:a16="http://schemas.microsoft.com/office/drawing/2014/main" id="{19289040-82A0-D7E4-E722-53BB5120D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357" y="-70082"/>
            <a:ext cx="13759829" cy="699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119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709C-624C-2860-A4C9-F6AB5F96FD00}"/>
              </a:ext>
            </a:extLst>
          </p:cNvPr>
          <p:cNvSpPr>
            <a:spLocks noGrp="1"/>
          </p:cNvSpPr>
          <p:nvPr>
            <p:ph type="title"/>
          </p:nvPr>
        </p:nvSpPr>
        <p:spPr/>
        <p:txBody>
          <a:bodyPr/>
          <a:lstStyle/>
          <a:p>
            <a:r>
              <a:rPr lang="en-US" dirty="0"/>
              <a:t>DMD Prediction For India Dataset</a:t>
            </a:r>
          </a:p>
        </p:txBody>
      </p:sp>
      <p:pic>
        <p:nvPicPr>
          <p:cNvPr id="5" name="Picture 4">
            <a:extLst>
              <a:ext uri="{FF2B5EF4-FFF2-40B4-BE49-F238E27FC236}">
                <a16:creationId xmlns:a16="http://schemas.microsoft.com/office/drawing/2014/main" id="{C4F35E0C-83A7-6D08-6893-AC615DD82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356" y="3429000"/>
            <a:ext cx="11425287" cy="2239439"/>
          </a:xfrm>
          <a:prstGeom prst="rect">
            <a:avLst/>
          </a:prstGeom>
        </p:spPr>
      </p:pic>
      <p:sp>
        <p:nvSpPr>
          <p:cNvPr id="7" name="TextBox 6">
            <a:extLst>
              <a:ext uri="{FF2B5EF4-FFF2-40B4-BE49-F238E27FC236}">
                <a16:creationId xmlns:a16="http://schemas.microsoft.com/office/drawing/2014/main" id="{EE071F13-33E1-57D1-3065-744D2827FDF2}"/>
              </a:ext>
            </a:extLst>
          </p:cNvPr>
          <p:cNvSpPr txBox="1"/>
          <p:nvPr/>
        </p:nvSpPr>
        <p:spPr>
          <a:xfrm>
            <a:off x="484552" y="2630326"/>
            <a:ext cx="10869247" cy="646331"/>
          </a:xfrm>
          <a:prstGeom prst="rect">
            <a:avLst/>
          </a:prstGeom>
          <a:noFill/>
        </p:spPr>
        <p:txBody>
          <a:bodyPr wrap="square">
            <a:spAutoFit/>
          </a:bodyPr>
          <a:lstStyle/>
          <a:p>
            <a:r>
              <a:rPr lang="en-US" b="0" i="0" dirty="0">
                <a:solidFill>
                  <a:srgbClr val="3C4043"/>
                </a:solidFill>
                <a:effectLst/>
                <a:latin typeface="Inter"/>
              </a:rPr>
              <a:t>These are the temperature data sets of four different cities(Delhi, Mumbai, Kolkata, Chennai) of India starting from 01-01-1995 to 08-11-2019.</a:t>
            </a:r>
            <a:endParaRPr lang="en-US" dirty="0"/>
          </a:p>
        </p:txBody>
      </p:sp>
      <p:sp>
        <p:nvSpPr>
          <p:cNvPr id="10" name="TextBox 9">
            <a:hlinkClick r:id="rId3"/>
            <a:extLst>
              <a:ext uri="{FF2B5EF4-FFF2-40B4-BE49-F238E27FC236}">
                <a16:creationId xmlns:a16="http://schemas.microsoft.com/office/drawing/2014/main" id="{F37FD310-0495-D99C-00B7-D55ACB71AC8C}"/>
              </a:ext>
            </a:extLst>
          </p:cNvPr>
          <p:cNvSpPr txBox="1"/>
          <p:nvPr/>
        </p:nvSpPr>
        <p:spPr>
          <a:xfrm>
            <a:off x="791852" y="5976594"/>
            <a:ext cx="10237509" cy="369332"/>
          </a:xfrm>
          <a:prstGeom prst="rect">
            <a:avLst/>
          </a:prstGeom>
          <a:noFill/>
        </p:spPr>
        <p:txBody>
          <a:bodyPr wrap="square" rtlCol="0">
            <a:spAutoFit/>
          </a:bodyPr>
          <a:lstStyle/>
          <a:p>
            <a:r>
              <a:rPr lang="en-US" b="1" u="sng" dirty="0">
                <a:solidFill>
                  <a:srgbClr val="0070C0"/>
                </a:solidFill>
              </a:rPr>
              <a:t>Click Here For Dataset </a:t>
            </a:r>
          </a:p>
        </p:txBody>
      </p:sp>
    </p:spTree>
    <p:extLst>
      <p:ext uri="{BB962C8B-B14F-4D97-AF65-F5344CB8AC3E}">
        <p14:creationId xmlns:p14="http://schemas.microsoft.com/office/powerpoint/2010/main" val="4054477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F65B-314D-02D3-F067-AE448573966E}"/>
              </a:ext>
            </a:extLst>
          </p:cNvPr>
          <p:cNvSpPr>
            <a:spLocks noGrp="1"/>
          </p:cNvSpPr>
          <p:nvPr>
            <p:ph type="title"/>
          </p:nvPr>
        </p:nvSpPr>
        <p:spPr/>
        <p:txBody>
          <a:bodyPr/>
          <a:lstStyle/>
          <a:p>
            <a:r>
              <a:rPr lang="en-US" dirty="0"/>
              <a:t>Data Preprocessing</a:t>
            </a:r>
          </a:p>
        </p:txBody>
      </p:sp>
      <p:pic>
        <p:nvPicPr>
          <p:cNvPr id="5" name="Picture 4">
            <a:extLst>
              <a:ext uri="{FF2B5EF4-FFF2-40B4-BE49-F238E27FC236}">
                <a16:creationId xmlns:a16="http://schemas.microsoft.com/office/drawing/2014/main" id="{1974A7F3-3191-02D9-96B3-34FF63B7B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465" y="2570571"/>
            <a:ext cx="6366138" cy="2010855"/>
          </a:xfrm>
          <a:prstGeom prst="rect">
            <a:avLst/>
          </a:prstGeom>
        </p:spPr>
      </p:pic>
      <p:pic>
        <p:nvPicPr>
          <p:cNvPr id="7" name="Picture 6">
            <a:extLst>
              <a:ext uri="{FF2B5EF4-FFF2-40B4-BE49-F238E27FC236}">
                <a16:creationId xmlns:a16="http://schemas.microsoft.com/office/drawing/2014/main" id="{E57B0F8A-B421-B67D-5A28-BEA0DA93D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603" y="3997767"/>
            <a:ext cx="5096857" cy="2601337"/>
          </a:xfrm>
          <a:prstGeom prst="rect">
            <a:avLst/>
          </a:prstGeom>
        </p:spPr>
      </p:pic>
    </p:spTree>
    <p:extLst>
      <p:ext uri="{BB962C8B-B14F-4D97-AF65-F5344CB8AC3E}">
        <p14:creationId xmlns:p14="http://schemas.microsoft.com/office/powerpoint/2010/main" val="675866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24503-AEFF-49FC-E6FD-B103C4522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566" y="449761"/>
            <a:ext cx="6393240" cy="6111297"/>
          </a:xfrm>
          <a:prstGeom prst="rect">
            <a:avLst/>
          </a:prstGeom>
        </p:spPr>
      </p:pic>
      <p:graphicFrame>
        <p:nvGraphicFramePr>
          <p:cNvPr id="4" name="Table 4">
            <a:extLst>
              <a:ext uri="{FF2B5EF4-FFF2-40B4-BE49-F238E27FC236}">
                <a16:creationId xmlns:a16="http://schemas.microsoft.com/office/drawing/2014/main" id="{3A5ACDBC-A5BC-81F1-773D-BC971F195129}"/>
              </a:ext>
            </a:extLst>
          </p:cNvPr>
          <p:cNvGraphicFramePr>
            <a:graphicFrameLocks noGrp="1"/>
          </p:cNvGraphicFramePr>
          <p:nvPr>
            <p:extLst>
              <p:ext uri="{D42A27DB-BD31-4B8C-83A1-F6EECF244321}">
                <p14:modId xmlns:p14="http://schemas.microsoft.com/office/powerpoint/2010/main" val="3000967459"/>
              </p:ext>
            </p:extLst>
          </p:nvPr>
        </p:nvGraphicFramePr>
        <p:xfrm>
          <a:off x="6890994" y="5010331"/>
          <a:ext cx="1213962" cy="1463040"/>
        </p:xfrm>
        <a:graphic>
          <a:graphicData uri="http://schemas.openxmlformats.org/drawingml/2006/table">
            <a:tbl>
              <a:tblPr firstRow="1" bandRow="1">
                <a:tableStyleId>{073A0DAA-6AF3-43AB-8588-CEC1D06C72B9}</a:tableStyleId>
              </a:tblPr>
              <a:tblGrid>
                <a:gridCol w="1213962">
                  <a:extLst>
                    <a:ext uri="{9D8B030D-6E8A-4147-A177-3AD203B41FA5}">
                      <a16:colId xmlns:a16="http://schemas.microsoft.com/office/drawing/2014/main" val="1113346589"/>
                    </a:ext>
                  </a:extLst>
                </a:gridCol>
              </a:tblGrid>
              <a:tr h="319800">
                <a:tc>
                  <a:txBody>
                    <a:bodyPr/>
                    <a:lstStyle/>
                    <a:p>
                      <a:pPr algn="ctr"/>
                      <a:r>
                        <a:rPr lang="en-US" dirty="0"/>
                        <a:t>Chennai</a:t>
                      </a:r>
                    </a:p>
                  </a:txBody>
                  <a:tcPr/>
                </a:tc>
                <a:extLst>
                  <a:ext uri="{0D108BD9-81ED-4DB2-BD59-A6C34878D82A}">
                    <a16:rowId xmlns:a16="http://schemas.microsoft.com/office/drawing/2014/main" val="2872279199"/>
                  </a:ext>
                </a:extLst>
              </a:tr>
              <a:tr h="319800">
                <a:tc>
                  <a:txBody>
                    <a:bodyPr/>
                    <a:lstStyle/>
                    <a:p>
                      <a:pPr algn="ctr"/>
                      <a:r>
                        <a:rPr lang="en-US" dirty="0"/>
                        <a:t>2.088</a:t>
                      </a:r>
                    </a:p>
                  </a:txBody>
                  <a:tcPr/>
                </a:tc>
                <a:extLst>
                  <a:ext uri="{0D108BD9-81ED-4DB2-BD59-A6C34878D82A}">
                    <a16:rowId xmlns:a16="http://schemas.microsoft.com/office/drawing/2014/main" val="1725201133"/>
                  </a:ext>
                </a:extLst>
              </a:tr>
              <a:tr h="319800">
                <a:tc>
                  <a:txBody>
                    <a:bodyPr/>
                    <a:lstStyle/>
                    <a:p>
                      <a:pPr algn="ctr"/>
                      <a:r>
                        <a:rPr lang="en-US" dirty="0"/>
                        <a:t>8.404</a:t>
                      </a:r>
                    </a:p>
                  </a:txBody>
                  <a:tcPr/>
                </a:tc>
                <a:extLst>
                  <a:ext uri="{0D108BD9-81ED-4DB2-BD59-A6C34878D82A}">
                    <a16:rowId xmlns:a16="http://schemas.microsoft.com/office/drawing/2014/main" val="3399892220"/>
                  </a:ext>
                </a:extLst>
              </a:tr>
              <a:tr h="319800">
                <a:tc>
                  <a:txBody>
                    <a:bodyPr/>
                    <a:lstStyle/>
                    <a:p>
                      <a:pPr algn="ctr"/>
                      <a:r>
                        <a:rPr lang="en-US" dirty="0"/>
                        <a:t>18.303</a:t>
                      </a:r>
                    </a:p>
                  </a:txBody>
                  <a:tcPr/>
                </a:tc>
                <a:extLst>
                  <a:ext uri="{0D108BD9-81ED-4DB2-BD59-A6C34878D82A}">
                    <a16:rowId xmlns:a16="http://schemas.microsoft.com/office/drawing/2014/main" val="1605936036"/>
                  </a:ext>
                </a:extLst>
              </a:tr>
            </a:tbl>
          </a:graphicData>
        </a:graphic>
      </p:graphicFrame>
      <p:graphicFrame>
        <p:nvGraphicFramePr>
          <p:cNvPr id="5" name="Table 4">
            <a:extLst>
              <a:ext uri="{FF2B5EF4-FFF2-40B4-BE49-F238E27FC236}">
                <a16:creationId xmlns:a16="http://schemas.microsoft.com/office/drawing/2014/main" id="{DF4B09F9-2257-DF94-F85D-C1A2EF1DCCA1}"/>
              </a:ext>
            </a:extLst>
          </p:cNvPr>
          <p:cNvGraphicFramePr>
            <a:graphicFrameLocks noGrp="1"/>
          </p:cNvGraphicFramePr>
          <p:nvPr>
            <p:extLst>
              <p:ext uri="{D42A27DB-BD31-4B8C-83A1-F6EECF244321}">
                <p14:modId xmlns:p14="http://schemas.microsoft.com/office/powerpoint/2010/main" val="1706650227"/>
              </p:ext>
            </p:extLst>
          </p:nvPr>
        </p:nvGraphicFramePr>
        <p:xfrm>
          <a:off x="5949884" y="1231753"/>
          <a:ext cx="1213962" cy="1463040"/>
        </p:xfrm>
        <a:graphic>
          <a:graphicData uri="http://schemas.openxmlformats.org/drawingml/2006/table">
            <a:tbl>
              <a:tblPr firstRow="1" bandRow="1">
                <a:tableStyleId>{073A0DAA-6AF3-43AB-8588-CEC1D06C72B9}</a:tableStyleId>
              </a:tblPr>
              <a:tblGrid>
                <a:gridCol w="1213962">
                  <a:extLst>
                    <a:ext uri="{9D8B030D-6E8A-4147-A177-3AD203B41FA5}">
                      <a16:colId xmlns:a16="http://schemas.microsoft.com/office/drawing/2014/main" val="1113346589"/>
                    </a:ext>
                  </a:extLst>
                </a:gridCol>
              </a:tblGrid>
              <a:tr h="319800">
                <a:tc>
                  <a:txBody>
                    <a:bodyPr/>
                    <a:lstStyle/>
                    <a:p>
                      <a:pPr algn="ctr"/>
                      <a:r>
                        <a:rPr lang="en-US" dirty="0"/>
                        <a:t>Delhi</a:t>
                      </a:r>
                    </a:p>
                  </a:txBody>
                  <a:tcPr/>
                </a:tc>
                <a:extLst>
                  <a:ext uri="{0D108BD9-81ED-4DB2-BD59-A6C34878D82A}">
                    <a16:rowId xmlns:a16="http://schemas.microsoft.com/office/drawing/2014/main" val="2872279199"/>
                  </a:ext>
                </a:extLst>
              </a:tr>
              <a:tr h="319800">
                <a:tc>
                  <a:txBody>
                    <a:bodyPr/>
                    <a:lstStyle/>
                    <a:p>
                      <a:pPr algn="ctr"/>
                      <a:r>
                        <a:rPr lang="en-US" dirty="0"/>
                        <a:t>2.052</a:t>
                      </a:r>
                    </a:p>
                  </a:txBody>
                  <a:tcPr/>
                </a:tc>
                <a:extLst>
                  <a:ext uri="{0D108BD9-81ED-4DB2-BD59-A6C34878D82A}">
                    <a16:rowId xmlns:a16="http://schemas.microsoft.com/office/drawing/2014/main" val="1725201133"/>
                  </a:ext>
                </a:extLst>
              </a:tr>
              <a:tr h="319800">
                <a:tc>
                  <a:txBody>
                    <a:bodyPr/>
                    <a:lstStyle/>
                    <a:p>
                      <a:pPr algn="ctr"/>
                      <a:r>
                        <a:rPr lang="en-US" dirty="0"/>
                        <a:t>6.321</a:t>
                      </a:r>
                    </a:p>
                  </a:txBody>
                  <a:tcPr/>
                </a:tc>
                <a:extLst>
                  <a:ext uri="{0D108BD9-81ED-4DB2-BD59-A6C34878D82A}">
                    <a16:rowId xmlns:a16="http://schemas.microsoft.com/office/drawing/2014/main" val="3399892220"/>
                  </a:ext>
                </a:extLst>
              </a:tr>
              <a:tr h="319800">
                <a:tc>
                  <a:txBody>
                    <a:bodyPr/>
                    <a:lstStyle/>
                    <a:p>
                      <a:pPr algn="ctr"/>
                      <a:r>
                        <a:rPr lang="en-US" dirty="0"/>
                        <a:t>14.366</a:t>
                      </a:r>
                    </a:p>
                  </a:txBody>
                  <a:tcPr/>
                </a:tc>
                <a:extLst>
                  <a:ext uri="{0D108BD9-81ED-4DB2-BD59-A6C34878D82A}">
                    <a16:rowId xmlns:a16="http://schemas.microsoft.com/office/drawing/2014/main" val="1605936036"/>
                  </a:ext>
                </a:extLst>
              </a:tr>
            </a:tbl>
          </a:graphicData>
        </a:graphic>
      </p:graphicFrame>
      <p:graphicFrame>
        <p:nvGraphicFramePr>
          <p:cNvPr id="6" name="Table 4">
            <a:extLst>
              <a:ext uri="{FF2B5EF4-FFF2-40B4-BE49-F238E27FC236}">
                <a16:creationId xmlns:a16="http://schemas.microsoft.com/office/drawing/2014/main" id="{F38F57DE-BEEB-1665-F890-90F550DC0F1D}"/>
              </a:ext>
            </a:extLst>
          </p:cNvPr>
          <p:cNvGraphicFramePr>
            <a:graphicFrameLocks noGrp="1"/>
          </p:cNvGraphicFramePr>
          <p:nvPr>
            <p:extLst>
              <p:ext uri="{D42A27DB-BD31-4B8C-83A1-F6EECF244321}">
                <p14:modId xmlns:p14="http://schemas.microsoft.com/office/powerpoint/2010/main" val="720583310"/>
              </p:ext>
            </p:extLst>
          </p:nvPr>
        </p:nvGraphicFramePr>
        <p:xfrm>
          <a:off x="8049328" y="3121042"/>
          <a:ext cx="1213962" cy="1463040"/>
        </p:xfrm>
        <a:graphic>
          <a:graphicData uri="http://schemas.openxmlformats.org/drawingml/2006/table">
            <a:tbl>
              <a:tblPr firstRow="1" bandRow="1">
                <a:tableStyleId>{073A0DAA-6AF3-43AB-8588-CEC1D06C72B9}</a:tableStyleId>
              </a:tblPr>
              <a:tblGrid>
                <a:gridCol w="1213962">
                  <a:extLst>
                    <a:ext uri="{9D8B030D-6E8A-4147-A177-3AD203B41FA5}">
                      <a16:colId xmlns:a16="http://schemas.microsoft.com/office/drawing/2014/main" val="1113346589"/>
                    </a:ext>
                  </a:extLst>
                </a:gridCol>
              </a:tblGrid>
              <a:tr h="319800">
                <a:tc>
                  <a:txBody>
                    <a:bodyPr/>
                    <a:lstStyle/>
                    <a:p>
                      <a:pPr algn="ctr"/>
                      <a:r>
                        <a:rPr lang="en-US" dirty="0"/>
                        <a:t>Kolkata</a:t>
                      </a:r>
                    </a:p>
                  </a:txBody>
                  <a:tcPr/>
                </a:tc>
                <a:extLst>
                  <a:ext uri="{0D108BD9-81ED-4DB2-BD59-A6C34878D82A}">
                    <a16:rowId xmlns:a16="http://schemas.microsoft.com/office/drawing/2014/main" val="2872279199"/>
                  </a:ext>
                </a:extLst>
              </a:tr>
              <a:tr h="319800">
                <a:tc>
                  <a:txBody>
                    <a:bodyPr/>
                    <a:lstStyle/>
                    <a:p>
                      <a:pPr algn="ctr"/>
                      <a:r>
                        <a:rPr lang="en-US" dirty="0"/>
                        <a:t>2.549</a:t>
                      </a:r>
                    </a:p>
                  </a:txBody>
                  <a:tcPr/>
                </a:tc>
                <a:extLst>
                  <a:ext uri="{0D108BD9-81ED-4DB2-BD59-A6C34878D82A}">
                    <a16:rowId xmlns:a16="http://schemas.microsoft.com/office/drawing/2014/main" val="1725201133"/>
                  </a:ext>
                </a:extLst>
              </a:tr>
              <a:tr h="319800">
                <a:tc>
                  <a:txBody>
                    <a:bodyPr/>
                    <a:lstStyle/>
                    <a:p>
                      <a:pPr algn="ctr"/>
                      <a:r>
                        <a:rPr lang="en-US" dirty="0"/>
                        <a:t>6.077</a:t>
                      </a:r>
                    </a:p>
                  </a:txBody>
                  <a:tcPr/>
                </a:tc>
                <a:extLst>
                  <a:ext uri="{0D108BD9-81ED-4DB2-BD59-A6C34878D82A}">
                    <a16:rowId xmlns:a16="http://schemas.microsoft.com/office/drawing/2014/main" val="3399892220"/>
                  </a:ext>
                </a:extLst>
              </a:tr>
              <a:tr h="319800">
                <a:tc>
                  <a:txBody>
                    <a:bodyPr/>
                    <a:lstStyle/>
                    <a:p>
                      <a:pPr algn="ctr"/>
                      <a:r>
                        <a:rPr lang="en-US" dirty="0"/>
                        <a:t>15.308</a:t>
                      </a:r>
                    </a:p>
                  </a:txBody>
                  <a:tcPr/>
                </a:tc>
                <a:extLst>
                  <a:ext uri="{0D108BD9-81ED-4DB2-BD59-A6C34878D82A}">
                    <a16:rowId xmlns:a16="http://schemas.microsoft.com/office/drawing/2014/main" val="1605936036"/>
                  </a:ext>
                </a:extLst>
              </a:tr>
            </a:tbl>
          </a:graphicData>
        </a:graphic>
      </p:graphicFrame>
      <p:graphicFrame>
        <p:nvGraphicFramePr>
          <p:cNvPr id="7" name="Table 4">
            <a:extLst>
              <a:ext uri="{FF2B5EF4-FFF2-40B4-BE49-F238E27FC236}">
                <a16:creationId xmlns:a16="http://schemas.microsoft.com/office/drawing/2014/main" id="{5A862DEB-6A5D-1111-D7B7-FCB615781B47}"/>
              </a:ext>
            </a:extLst>
          </p:cNvPr>
          <p:cNvGraphicFramePr>
            <a:graphicFrameLocks noGrp="1"/>
          </p:cNvGraphicFramePr>
          <p:nvPr>
            <p:extLst>
              <p:ext uri="{D42A27DB-BD31-4B8C-83A1-F6EECF244321}">
                <p14:modId xmlns:p14="http://schemas.microsoft.com/office/powerpoint/2010/main" val="4203862998"/>
              </p:ext>
            </p:extLst>
          </p:nvPr>
        </p:nvGraphicFramePr>
        <p:xfrm>
          <a:off x="3251782" y="3720430"/>
          <a:ext cx="1213962" cy="1463040"/>
        </p:xfrm>
        <a:graphic>
          <a:graphicData uri="http://schemas.openxmlformats.org/drawingml/2006/table">
            <a:tbl>
              <a:tblPr firstRow="1" bandRow="1">
                <a:tableStyleId>{073A0DAA-6AF3-43AB-8588-CEC1D06C72B9}</a:tableStyleId>
              </a:tblPr>
              <a:tblGrid>
                <a:gridCol w="1213962">
                  <a:extLst>
                    <a:ext uri="{9D8B030D-6E8A-4147-A177-3AD203B41FA5}">
                      <a16:colId xmlns:a16="http://schemas.microsoft.com/office/drawing/2014/main" val="1113346589"/>
                    </a:ext>
                  </a:extLst>
                </a:gridCol>
              </a:tblGrid>
              <a:tr h="319800">
                <a:tc>
                  <a:txBody>
                    <a:bodyPr/>
                    <a:lstStyle/>
                    <a:p>
                      <a:pPr algn="ctr"/>
                      <a:r>
                        <a:rPr lang="en-US" dirty="0"/>
                        <a:t>Mumbai</a:t>
                      </a:r>
                    </a:p>
                  </a:txBody>
                  <a:tcPr/>
                </a:tc>
                <a:extLst>
                  <a:ext uri="{0D108BD9-81ED-4DB2-BD59-A6C34878D82A}">
                    <a16:rowId xmlns:a16="http://schemas.microsoft.com/office/drawing/2014/main" val="2872279199"/>
                  </a:ext>
                </a:extLst>
              </a:tr>
              <a:tr h="319800">
                <a:tc>
                  <a:txBody>
                    <a:bodyPr/>
                    <a:lstStyle/>
                    <a:p>
                      <a:pPr algn="ctr"/>
                      <a:r>
                        <a:rPr lang="en-US" dirty="0"/>
                        <a:t>0.209</a:t>
                      </a:r>
                    </a:p>
                  </a:txBody>
                  <a:tcPr/>
                </a:tc>
                <a:extLst>
                  <a:ext uri="{0D108BD9-81ED-4DB2-BD59-A6C34878D82A}">
                    <a16:rowId xmlns:a16="http://schemas.microsoft.com/office/drawing/2014/main" val="1725201133"/>
                  </a:ext>
                </a:extLst>
              </a:tr>
              <a:tr h="319800">
                <a:tc>
                  <a:txBody>
                    <a:bodyPr/>
                    <a:lstStyle/>
                    <a:p>
                      <a:pPr algn="ctr"/>
                      <a:r>
                        <a:rPr lang="en-US" dirty="0"/>
                        <a:t>9.200</a:t>
                      </a:r>
                    </a:p>
                  </a:txBody>
                  <a:tcPr/>
                </a:tc>
                <a:extLst>
                  <a:ext uri="{0D108BD9-81ED-4DB2-BD59-A6C34878D82A}">
                    <a16:rowId xmlns:a16="http://schemas.microsoft.com/office/drawing/2014/main" val="3399892220"/>
                  </a:ext>
                </a:extLst>
              </a:tr>
              <a:tr h="319800">
                <a:tc>
                  <a:txBody>
                    <a:bodyPr/>
                    <a:lstStyle/>
                    <a:p>
                      <a:pPr algn="ctr"/>
                      <a:r>
                        <a:rPr lang="en-US" dirty="0"/>
                        <a:t>19.924</a:t>
                      </a:r>
                    </a:p>
                  </a:txBody>
                  <a:tcPr/>
                </a:tc>
                <a:extLst>
                  <a:ext uri="{0D108BD9-81ED-4DB2-BD59-A6C34878D82A}">
                    <a16:rowId xmlns:a16="http://schemas.microsoft.com/office/drawing/2014/main" val="1605936036"/>
                  </a:ext>
                </a:extLst>
              </a:tr>
            </a:tbl>
          </a:graphicData>
        </a:graphic>
      </p:graphicFrame>
      <p:sp>
        <p:nvSpPr>
          <p:cNvPr id="9" name="TextBox 8">
            <a:extLst>
              <a:ext uri="{FF2B5EF4-FFF2-40B4-BE49-F238E27FC236}">
                <a16:creationId xmlns:a16="http://schemas.microsoft.com/office/drawing/2014/main" id="{AB711712-608E-E2D1-EAD2-0CEDCDA67D7C}"/>
              </a:ext>
            </a:extLst>
          </p:cNvPr>
          <p:cNvSpPr txBox="1"/>
          <p:nvPr/>
        </p:nvSpPr>
        <p:spPr>
          <a:xfrm>
            <a:off x="3034679" y="0"/>
            <a:ext cx="6400800" cy="369332"/>
          </a:xfrm>
          <a:prstGeom prst="rect">
            <a:avLst/>
          </a:prstGeom>
          <a:noFill/>
        </p:spPr>
        <p:txBody>
          <a:bodyPr wrap="square">
            <a:spAutoFit/>
          </a:bodyPr>
          <a:lstStyle/>
          <a:p>
            <a:r>
              <a:rPr lang="en-US" b="1" dirty="0"/>
              <a:t>RMSE For 1,3,5 Day Prediction When Input Window is 5</a:t>
            </a:r>
          </a:p>
        </p:txBody>
      </p:sp>
    </p:spTree>
    <p:extLst>
      <p:ext uri="{BB962C8B-B14F-4D97-AF65-F5344CB8AC3E}">
        <p14:creationId xmlns:p14="http://schemas.microsoft.com/office/powerpoint/2010/main" val="3075343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C6127-891F-44C7-FFEF-4984BCD536DA}"/>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C25EAB20-ABC9-6B54-1EE4-C6C583468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552" y="2589679"/>
            <a:ext cx="5380123" cy="3533215"/>
          </a:xfrm>
          <a:prstGeom prst="rect">
            <a:avLst/>
          </a:prstGeom>
        </p:spPr>
      </p:pic>
    </p:spTree>
    <p:extLst>
      <p:ext uri="{BB962C8B-B14F-4D97-AF65-F5344CB8AC3E}">
        <p14:creationId xmlns:p14="http://schemas.microsoft.com/office/powerpoint/2010/main" val="787996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84552" y="259976"/>
            <a:ext cx="5287234" cy="1797424"/>
          </a:xfrm>
        </p:spPr>
        <p:txBody>
          <a:bodyPr>
            <a:normAutofit/>
          </a:bodyPr>
          <a:lstStyle/>
          <a:p>
            <a:r>
              <a:rPr kumimoji="0" lang="en-IN" sz="4400" b="1" i="0" u="none" strike="noStrike" kern="1200" cap="none" spc="0" normalizeH="0" baseline="0" noProof="0" dirty="0">
                <a:ln>
                  <a:noFill/>
                </a:ln>
                <a:solidFill>
                  <a:prstClr val="white"/>
                </a:solidFill>
                <a:effectLst/>
                <a:uLnTx/>
                <a:uFillTx/>
                <a:latin typeface="Bahnschrift"/>
                <a:ea typeface="+mj-ea"/>
                <a:cs typeface="+mj-cs"/>
              </a:rPr>
              <a:t>RNNs and Gaussian Processes</a:t>
            </a:r>
            <a:endParaRPr lang="en-IN" dirty="0"/>
          </a:p>
        </p:txBody>
      </p:sp>
      <p:sp>
        <p:nvSpPr>
          <p:cNvPr id="3" name="Content Placeholder 2">
            <a:extLst>
              <a:ext uri="{FF2B5EF4-FFF2-40B4-BE49-F238E27FC236}">
                <a16:creationId xmlns:a16="http://schemas.microsoft.com/office/drawing/2014/main" id="{4B62FC6B-D14E-DB8E-235E-03D429BC496B}"/>
              </a:ext>
            </a:extLst>
          </p:cNvPr>
          <p:cNvSpPr>
            <a:spLocks noGrp="1"/>
          </p:cNvSpPr>
          <p:nvPr>
            <p:ph idx="1"/>
          </p:nvPr>
        </p:nvSpPr>
        <p:spPr>
          <a:xfrm>
            <a:off x="6622222" y="727075"/>
            <a:ext cx="5085226" cy="5403850"/>
          </a:xfrm>
        </p:spPr>
        <p:txBody>
          <a:bodyPr>
            <a:normAutofit lnSpcReduction="10000"/>
          </a:bodyPr>
          <a:lstStyle/>
          <a:p>
            <a:r>
              <a:rPr lang="en-US" sz="2800" dirty="0"/>
              <a:t>RNNs work by having a “memory” state tensor that encodes the sequence of inputs that have been seen so far.  The input to the RNN is a word or signal, along with the state of the system based on words or signals seen so far; the output is a predicted value and a new state of the system.</a:t>
            </a:r>
            <a:endParaRPr lang="en-IN" sz="2800" dirty="0"/>
          </a:p>
        </p:txBody>
      </p:sp>
      <p:pic>
        <p:nvPicPr>
          <p:cNvPr id="2050" name="Picture 2" descr="f2">
            <a:extLst>
              <a:ext uri="{FF2B5EF4-FFF2-40B4-BE49-F238E27FC236}">
                <a16:creationId xmlns:a16="http://schemas.microsoft.com/office/drawing/2014/main" id="{C9F5F68A-6F2F-E3EA-36AB-9E024228A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450" y="3305174"/>
            <a:ext cx="4915329" cy="2576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85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Computation: RNN</a:t>
            </a:r>
            <a:endParaRPr lang="en-IN" dirty="0"/>
          </a:p>
        </p:txBody>
      </p:sp>
      <p:sp>
        <p:nvSpPr>
          <p:cNvPr id="3" name="Content Placeholder 2">
            <a:extLst>
              <a:ext uri="{FF2B5EF4-FFF2-40B4-BE49-F238E27FC236}">
                <a16:creationId xmlns:a16="http://schemas.microsoft.com/office/drawing/2014/main" id="{4B62FC6B-D14E-DB8E-235E-03D429BC496B}"/>
              </a:ext>
            </a:extLst>
          </p:cNvPr>
          <p:cNvSpPr>
            <a:spLocks noGrp="1"/>
          </p:cNvSpPr>
          <p:nvPr>
            <p:ph idx="1"/>
          </p:nvPr>
        </p:nvSpPr>
        <p:spPr>
          <a:xfrm>
            <a:off x="6622222" y="727075"/>
            <a:ext cx="5085226" cy="5403850"/>
          </a:xfrm>
        </p:spPr>
        <p:txBody>
          <a:bodyPr>
            <a:normAutofit fontScale="85000" lnSpcReduction="10000"/>
          </a:bodyPr>
          <a:lstStyle/>
          <a:p>
            <a:r>
              <a:rPr lang="en-US" sz="2800" dirty="0"/>
              <a:t>We will train it on the average daily temperature over 2 years measured at three weather stations in the Skagit valley in Washington state. The data comes from the Global Summary of the Day (GSOD) weather from the National Oceanographic and Atmospheric Administration (NOAA) for 9,000 weather stations.  The three stations are Bellingham Intl, Padilla Bay Reserve, and Skagit Regional.</a:t>
            </a:r>
            <a:endParaRPr lang="en-IN" sz="2800" dirty="0"/>
          </a:p>
        </p:txBody>
      </p:sp>
      <p:sp>
        <p:nvSpPr>
          <p:cNvPr id="4" name="Text Placeholder 3">
            <a:extLst>
              <a:ext uri="{FF2B5EF4-FFF2-40B4-BE49-F238E27FC236}">
                <a16:creationId xmlns:a16="http://schemas.microsoft.com/office/drawing/2014/main" id="{3D33688E-F602-F548-0F9C-C64D7C774B91}"/>
              </a:ext>
            </a:extLst>
          </p:cNvPr>
          <p:cNvSpPr>
            <a:spLocks noGrp="1"/>
          </p:cNvSpPr>
          <p:nvPr>
            <p:ph type="body" sz="half" idx="2"/>
          </p:nvPr>
        </p:nvSpPr>
        <p:spPr>
          <a:xfrm>
            <a:off x="484552" y="3159126"/>
            <a:ext cx="5287234" cy="2066365"/>
          </a:xfrm>
        </p:spPr>
        <p:txBody>
          <a:bodyPr>
            <a:normAutofit/>
          </a:bodyPr>
          <a:lstStyle/>
          <a:p>
            <a:r>
              <a:rPr lang="en-US" sz="3200" dirty="0"/>
              <a:t>Building a Very Simple LSTM Recurrent Neural Network</a:t>
            </a:r>
            <a:endParaRPr lang="en-IN" sz="3200" dirty="0"/>
          </a:p>
        </p:txBody>
      </p:sp>
    </p:spTree>
    <p:extLst>
      <p:ext uri="{BB962C8B-B14F-4D97-AF65-F5344CB8AC3E}">
        <p14:creationId xmlns:p14="http://schemas.microsoft.com/office/powerpoint/2010/main" val="1096357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Deploying </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r>
              <a:rPr kumimoji="0" lang="en-IN" sz="4800" b="1" i="0" u="none" strike="noStrike" kern="1200" cap="none" spc="0" normalizeH="0" baseline="0" noProof="0" dirty="0">
                <a:ln>
                  <a:noFill/>
                </a:ln>
                <a:solidFill>
                  <a:prstClr val="white"/>
                </a:solidFill>
                <a:effectLst/>
                <a:uLnTx/>
                <a:uFillTx/>
                <a:latin typeface="Bahnschrift"/>
                <a:ea typeface="+mj-ea"/>
                <a:cs typeface="+mj-cs"/>
              </a:rPr>
              <a:t>Our Data</a:t>
            </a:r>
            <a:endParaRPr lang="en-IN" dirty="0"/>
          </a:p>
        </p:txBody>
      </p:sp>
      <p:sp>
        <p:nvSpPr>
          <p:cNvPr id="4" name="Text Placeholder 3">
            <a:extLst>
              <a:ext uri="{FF2B5EF4-FFF2-40B4-BE49-F238E27FC236}">
                <a16:creationId xmlns:a16="http://schemas.microsoft.com/office/drawing/2014/main" id="{3D33688E-F602-F548-0F9C-C64D7C774B91}"/>
              </a:ext>
            </a:extLst>
          </p:cNvPr>
          <p:cNvSpPr>
            <a:spLocks noGrp="1"/>
          </p:cNvSpPr>
          <p:nvPr>
            <p:ph type="body" sz="half" idx="2"/>
          </p:nvPr>
        </p:nvSpPr>
        <p:spPr>
          <a:xfrm>
            <a:off x="484552" y="3144382"/>
            <a:ext cx="4688083" cy="2066365"/>
          </a:xfrm>
        </p:spPr>
        <p:txBody>
          <a:bodyPr>
            <a:normAutofit fontScale="92500" lnSpcReduction="20000"/>
          </a:bodyPr>
          <a:lstStyle/>
          <a:p>
            <a:r>
              <a:rPr lang="en-US" sz="3200" dirty="0"/>
              <a:t>Averaging the daily temperature for 6 years </a:t>
            </a:r>
          </a:p>
          <a:p>
            <a:r>
              <a:rPr lang="en-US" sz="3200" dirty="0"/>
              <a:t>(2 years each for 3 stations)</a:t>
            </a:r>
            <a:endParaRPr lang="en-IN" sz="3200" dirty="0"/>
          </a:p>
        </p:txBody>
      </p:sp>
      <p:pic>
        <p:nvPicPr>
          <p:cNvPr id="8" name="Picture 7">
            <a:extLst>
              <a:ext uri="{FF2B5EF4-FFF2-40B4-BE49-F238E27FC236}">
                <a16:creationId xmlns:a16="http://schemas.microsoft.com/office/drawing/2014/main" id="{596F133A-C071-AA03-1D18-5315CB30552D}"/>
              </a:ext>
            </a:extLst>
          </p:cNvPr>
          <p:cNvPicPr>
            <a:picLocks noChangeAspect="1"/>
          </p:cNvPicPr>
          <p:nvPr/>
        </p:nvPicPr>
        <p:blipFill>
          <a:blip r:embed="rId2"/>
          <a:stretch>
            <a:fillRect/>
          </a:stretch>
        </p:blipFill>
        <p:spPr>
          <a:xfrm>
            <a:off x="5491705" y="560269"/>
            <a:ext cx="6292476" cy="5737461"/>
          </a:xfrm>
          <a:prstGeom prst="rect">
            <a:avLst/>
          </a:prstGeom>
        </p:spPr>
      </p:pic>
    </p:spTree>
    <p:extLst>
      <p:ext uri="{BB962C8B-B14F-4D97-AF65-F5344CB8AC3E}">
        <p14:creationId xmlns:p14="http://schemas.microsoft.com/office/powerpoint/2010/main" val="1922095487"/>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LSTM Function</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endParaRPr lang="en-IN" dirty="0"/>
          </a:p>
        </p:txBody>
      </p:sp>
      <p:pic>
        <p:nvPicPr>
          <p:cNvPr id="5" name="Picture 4">
            <a:extLst>
              <a:ext uri="{FF2B5EF4-FFF2-40B4-BE49-F238E27FC236}">
                <a16:creationId xmlns:a16="http://schemas.microsoft.com/office/drawing/2014/main" id="{6E6A78E0-59AE-C062-BFD4-ADE0AA36F411}"/>
              </a:ext>
            </a:extLst>
          </p:cNvPr>
          <p:cNvPicPr>
            <a:picLocks noChangeAspect="1"/>
          </p:cNvPicPr>
          <p:nvPr/>
        </p:nvPicPr>
        <p:blipFill>
          <a:blip r:embed="rId2"/>
          <a:stretch>
            <a:fillRect/>
          </a:stretch>
        </p:blipFill>
        <p:spPr>
          <a:xfrm>
            <a:off x="3307547" y="1422429"/>
            <a:ext cx="8533934" cy="5112842"/>
          </a:xfrm>
          <a:prstGeom prst="rect">
            <a:avLst/>
          </a:prstGeom>
        </p:spPr>
      </p:pic>
    </p:spTree>
    <p:extLst>
      <p:ext uri="{BB962C8B-B14F-4D97-AF65-F5344CB8AC3E}">
        <p14:creationId xmlns:p14="http://schemas.microsoft.com/office/powerpoint/2010/main" val="197590302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Training the </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r>
              <a:rPr kumimoji="0" lang="en-IN" sz="4800" b="1" i="0" u="none" strike="noStrike" kern="1200" cap="none" spc="0" normalizeH="0" baseline="0" noProof="0" dirty="0">
                <a:ln>
                  <a:noFill/>
                </a:ln>
                <a:solidFill>
                  <a:prstClr val="white"/>
                </a:solidFill>
                <a:effectLst/>
                <a:uLnTx/>
                <a:uFillTx/>
                <a:latin typeface="Bahnschrift"/>
                <a:ea typeface="+mj-ea"/>
                <a:cs typeface="+mj-cs"/>
              </a:rPr>
              <a:t>Model</a:t>
            </a:r>
            <a:endParaRPr lang="en-IN" dirty="0"/>
          </a:p>
        </p:txBody>
      </p:sp>
      <p:pic>
        <p:nvPicPr>
          <p:cNvPr id="4" name="Picture 3">
            <a:extLst>
              <a:ext uri="{FF2B5EF4-FFF2-40B4-BE49-F238E27FC236}">
                <a16:creationId xmlns:a16="http://schemas.microsoft.com/office/drawing/2014/main" id="{2438CCA7-557E-F992-564B-639C67D4AEFE}"/>
              </a:ext>
            </a:extLst>
          </p:cNvPr>
          <p:cNvPicPr>
            <a:picLocks noChangeAspect="1"/>
          </p:cNvPicPr>
          <p:nvPr/>
        </p:nvPicPr>
        <p:blipFill>
          <a:blip r:embed="rId2"/>
          <a:stretch>
            <a:fillRect/>
          </a:stretch>
        </p:blipFill>
        <p:spPr>
          <a:xfrm>
            <a:off x="3444359" y="1317812"/>
            <a:ext cx="8281019" cy="5307106"/>
          </a:xfrm>
          <a:prstGeom prst="rect">
            <a:avLst/>
          </a:prstGeom>
        </p:spPr>
      </p:pic>
    </p:spTree>
    <p:extLst>
      <p:ext uri="{BB962C8B-B14F-4D97-AF65-F5344CB8AC3E}">
        <p14:creationId xmlns:p14="http://schemas.microsoft.com/office/powerpoint/2010/main" val="105225771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Training the </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r>
              <a:rPr kumimoji="0" lang="en-IN" sz="4800" b="1" i="0" u="none" strike="noStrike" kern="1200" cap="none" spc="0" normalizeH="0" baseline="0" noProof="0" dirty="0">
                <a:ln>
                  <a:noFill/>
                </a:ln>
                <a:solidFill>
                  <a:prstClr val="white"/>
                </a:solidFill>
                <a:effectLst/>
                <a:uLnTx/>
                <a:uFillTx/>
                <a:latin typeface="Bahnschrift"/>
                <a:ea typeface="+mj-ea"/>
                <a:cs typeface="+mj-cs"/>
              </a:rPr>
              <a:t>Model</a:t>
            </a:r>
            <a:endParaRPr lang="en-IN" dirty="0"/>
          </a:p>
        </p:txBody>
      </p:sp>
      <p:pic>
        <p:nvPicPr>
          <p:cNvPr id="5" name="Picture 4">
            <a:extLst>
              <a:ext uri="{FF2B5EF4-FFF2-40B4-BE49-F238E27FC236}">
                <a16:creationId xmlns:a16="http://schemas.microsoft.com/office/drawing/2014/main" id="{096B6106-35F4-70CA-53EF-00BC1B342050}"/>
              </a:ext>
            </a:extLst>
          </p:cNvPr>
          <p:cNvPicPr>
            <a:picLocks noChangeAspect="1"/>
          </p:cNvPicPr>
          <p:nvPr/>
        </p:nvPicPr>
        <p:blipFill>
          <a:blip r:embed="rId2"/>
          <a:stretch>
            <a:fillRect/>
          </a:stretch>
        </p:blipFill>
        <p:spPr>
          <a:xfrm>
            <a:off x="5074025" y="322731"/>
            <a:ext cx="6212540" cy="6212540"/>
          </a:xfrm>
          <a:prstGeom prst="rect">
            <a:avLst/>
          </a:prstGeom>
        </p:spPr>
      </p:pic>
      <p:sp>
        <p:nvSpPr>
          <p:cNvPr id="6" name="Text Placeholder 3">
            <a:extLst>
              <a:ext uri="{FF2B5EF4-FFF2-40B4-BE49-F238E27FC236}">
                <a16:creationId xmlns:a16="http://schemas.microsoft.com/office/drawing/2014/main" id="{6F1805D2-CF3D-82E7-CD71-71965A6C261E}"/>
              </a:ext>
            </a:extLst>
          </p:cNvPr>
          <p:cNvSpPr>
            <a:spLocks noGrp="1"/>
          </p:cNvSpPr>
          <p:nvPr>
            <p:ph type="body" sz="half" idx="2"/>
          </p:nvPr>
        </p:nvSpPr>
        <p:spPr>
          <a:xfrm>
            <a:off x="484552" y="3144382"/>
            <a:ext cx="4688083" cy="2066365"/>
          </a:xfrm>
        </p:spPr>
        <p:txBody>
          <a:bodyPr>
            <a:normAutofit/>
          </a:bodyPr>
          <a:lstStyle/>
          <a:p>
            <a:r>
              <a:rPr lang="en-US" dirty="0"/>
              <a:t>This was trained on the average year and one the six yearly record. </a:t>
            </a:r>
            <a:endParaRPr lang="en-IN" dirty="0"/>
          </a:p>
        </p:txBody>
      </p:sp>
    </p:spTree>
    <p:extLst>
      <p:ext uri="{BB962C8B-B14F-4D97-AF65-F5344CB8AC3E}">
        <p14:creationId xmlns:p14="http://schemas.microsoft.com/office/powerpoint/2010/main" val="311365284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2CB89-013F-7303-F0B6-54E9DFA45A7C}"/>
              </a:ext>
            </a:extLst>
          </p:cNvPr>
          <p:cNvSpPr>
            <a:spLocks noGrp="1"/>
          </p:cNvSpPr>
          <p:nvPr>
            <p:ph type="title"/>
          </p:nvPr>
        </p:nvSpPr>
        <p:spPr/>
        <p:txBody>
          <a:bodyPr>
            <a:normAutofit/>
          </a:bodyPr>
          <a:lstStyle/>
          <a:p>
            <a:r>
              <a:rPr lang="en-IN" sz="4800" b="1" dirty="0"/>
              <a:t>NOAA GSOD</a:t>
            </a:r>
          </a:p>
        </p:txBody>
      </p:sp>
      <p:sp>
        <p:nvSpPr>
          <p:cNvPr id="3" name="Content Placeholder 2">
            <a:extLst>
              <a:ext uri="{FF2B5EF4-FFF2-40B4-BE49-F238E27FC236}">
                <a16:creationId xmlns:a16="http://schemas.microsoft.com/office/drawing/2014/main" id="{75F33C85-60EE-598D-07D5-8C41EAF06067}"/>
              </a:ext>
            </a:extLst>
          </p:cNvPr>
          <p:cNvSpPr>
            <a:spLocks noGrp="1"/>
          </p:cNvSpPr>
          <p:nvPr>
            <p:ph idx="1"/>
          </p:nvPr>
        </p:nvSpPr>
        <p:spPr>
          <a:xfrm>
            <a:off x="6270162" y="457200"/>
            <a:ext cx="5686486" cy="6036197"/>
          </a:xfrm>
        </p:spPr>
        <p:txBody>
          <a:bodyPr>
            <a:normAutofit fontScale="92500" lnSpcReduction="20000"/>
          </a:bodyPr>
          <a:lstStyle/>
          <a:p>
            <a:pPr marL="342900" indent="-342900">
              <a:buFont typeface="Wingdings" panose="05000000000000000000" pitchFamily="2" charset="2"/>
              <a:buChar char="§"/>
            </a:pPr>
            <a:r>
              <a:rPr lang="en-US" sz="2400" dirty="0"/>
              <a:t>NOAA's Global Surface Summary of the Day (GSOD) is a dataset that contains daily weather observations from thousands of weather stations around the world. </a:t>
            </a:r>
          </a:p>
          <a:p>
            <a:pPr marL="342900" indent="-342900">
              <a:buFont typeface="Wingdings" panose="05000000000000000000" pitchFamily="2" charset="2"/>
              <a:buChar char="§"/>
            </a:pPr>
            <a:r>
              <a:rPr lang="en-US" sz="2400" dirty="0"/>
              <a:t>The dataset includes a wide range of meteorological variables such as temperature, precipitation, wind speed, and pressure, among others. </a:t>
            </a:r>
          </a:p>
          <a:p>
            <a:pPr marL="342900" indent="-342900">
              <a:buFont typeface="Wingdings" panose="05000000000000000000" pitchFamily="2" charset="2"/>
              <a:buChar char="§"/>
            </a:pPr>
            <a:r>
              <a:rPr lang="en-US" sz="2400" dirty="0"/>
              <a:t>The data is collected by the National Weather Service (NWS), the National Oceanic and Atmospheric Administration (NOAA), and other organizations, and is made available to the public through the National Centers for Environmental Information (NCEI).</a:t>
            </a:r>
            <a:endParaRPr lang="en-IN" sz="2400" dirty="0"/>
          </a:p>
        </p:txBody>
      </p:sp>
      <p:pic>
        <p:nvPicPr>
          <p:cNvPr id="3076" name="Picture 4" descr="GSOD – Marketplace – Google Cloud console">
            <a:extLst>
              <a:ext uri="{FF2B5EF4-FFF2-40B4-BE49-F238E27FC236}">
                <a16:creationId xmlns:a16="http://schemas.microsoft.com/office/drawing/2014/main" id="{07F165AD-2107-BA34-C8F6-7687A5320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831" y="2760562"/>
            <a:ext cx="3546676" cy="354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70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Prediction </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r>
              <a:rPr kumimoji="0" lang="en-IN" sz="4800" b="1" i="0" u="none" strike="noStrike" kern="1200" cap="none" spc="0" normalizeH="0" baseline="0" noProof="0" dirty="0">
                <a:ln>
                  <a:noFill/>
                </a:ln>
                <a:solidFill>
                  <a:prstClr val="white"/>
                </a:solidFill>
                <a:effectLst/>
                <a:uLnTx/>
                <a:uFillTx/>
                <a:latin typeface="Bahnschrift"/>
                <a:ea typeface="+mj-ea"/>
                <a:cs typeface="+mj-cs"/>
              </a:rPr>
              <a:t>Phase</a:t>
            </a:r>
            <a:endParaRPr lang="en-IN" dirty="0"/>
          </a:p>
        </p:txBody>
      </p:sp>
      <p:sp>
        <p:nvSpPr>
          <p:cNvPr id="6" name="Text Placeholder 3">
            <a:extLst>
              <a:ext uri="{FF2B5EF4-FFF2-40B4-BE49-F238E27FC236}">
                <a16:creationId xmlns:a16="http://schemas.microsoft.com/office/drawing/2014/main" id="{6F1805D2-CF3D-82E7-CD71-71965A6C261E}"/>
              </a:ext>
            </a:extLst>
          </p:cNvPr>
          <p:cNvSpPr>
            <a:spLocks noGrp="1"/>
          </p:cNvSpPr>
          <p:nvPr>
            <p:ph type="body" sz="half" idx="2"/>
          </p:nvPr>
        </p:nvSpPr>
        <p:spPr>
          <a:xfrm>
            <a:off x="376519" y="2599766"/>
            <a:ext cx="4347882" cy="3935506"/>
          </a:xfrm>
        </p:spPr>
        <p:txBody>
          <a:bodyPr>
            <a:normAutofit lnSpcReduction="10000"/>
          </a:bodyPr>
          <a:lstStyle/>
          <a:p>
            <a:r>
              <a:rPr lang="en-US" dirty="0"/>
              <a:t>The function will take a data set consisting of one year of high-temperature readings and create a sliding window of 12 days and invoke the network to get the 13th day. this predicted 13th day is appended to a list of predictions.</a:t>
            </a:r>
            <a:endParaRPr lang="en-IN" dirty="0"/>
          </a:p>
        </p:txBody>
      </p:sp>
      <p:pic>
        <p:nvPicPr>
          <p:cNvPr id="4" name="Picture 3">
            <a:extLst>
              <a:ext uri="{FF2B5EF4-FFF2-40B4-BE49-F238E27FC236}">
                <a16:creationId xmlns:a16="http://schemas.microsoft.com/office/drawing/2014/main" id="{858DAA14-F389-BF2E-DDC1-B589A6789860}"/>
              </a:ext>
            </a:extLst>
          </p:cNvPr>
          <p:cNvPicPr>
            <a:picLocks noChangeAspect="1"/>
          </p:cNvPicPr>
          <p:nvPr/>
        </p:nvPicPr>
        <p:blipFill>
          <a:blip r:embed="rId2"/>
          <a:stretch>
            <a:fillRect/>
          </a:stretch>
        </p:blipFill>
        <p:spPr>
          <a:xfrm>
            <a:off x="4930489" y="506506"/>
            <a:ext cx="6884993" cy="5844988"/>
          </a:xfrm>
          <a:prstGeom prst="rect">
            <a:avLst/>
          </a:prstGeom>
        </p:spPr>
      </p:pic>
    </p:spTree>
    <p:extLst>
      <p:ext uri="{BB962C8B-B14F-4D97-AF65-F5344CB8AC3E}">
        <p14:creationId xmlns:p14="http://schemas.microsoft.com/office/powerpoint/2010/main" val="1760935793"/>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Prediction </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r>
              <a:rPr kumimoji="0" lang="en-IN" sz="4800" b="1" i="0" u="none" strike="noStrike" kern="1200" cap="none" spc="0" normalizeH="0" baseline="0" noProof="0" dirty="0">
                <a:ln>
                  <a:noFill/>
                </a:ln>
                <a:solidFill>
                  <a:prstClr val="white"/>
                </a:solidFill>
                <a:effectLst/>
                <a:uLnTx/>
                <a:uFillTx/>
                <a:latin typeface="Bahnschrift"/>
                <a:ea typeface="+mj-ea"/>
                <a:cs typeface="+mj-cs"/>
              </a:rPr>
              <a:t>Phase</a:t>
            </a:r>
            <a:endParaRPr lang="en-IN" dirty="0"/>
          </a:p>
        </p:txBody>
      </p:sp>
      <p:pic>
        <p:nvPicPr>
          <p:cNvPr id="8" name="Picture 7">
            <a:extLst>
              <a:ext uri="{FF2B5EF4-FFF2-40B4-BE49-F238E27FC236}">
                <a16:creationId xmlns:a16="http://schemas.microsoft.com/office/drawing/2014/main" id="{D9CBB345-D97E-28C2-1D8C-2C5460AA2C1F}"/>
              </a:ext>
            </a:extLst>
          </p:cNvPr>
          <p:cNvPicPr>
            <a:picLocks noChangeAspect="1"/>
          </p:cNvPicPr>
          <p:nvPr/>
        </p:nvPicPr>
        <p:blipFill>
          <a:blip r:embed="rId2"/>
          <a:stretch>
            <a:fillRect/>
          </a:stretch>
        </p:blipFill>
        <p:spPr>
          <a:xfrm>
            <a:off x="3660365" y="988899"/>
            <a:ext cx="8065013" cy="5546372"/>
          </a:xfrm>
          <a:prstGeom prst="rect">
            <a:avLst/>
          </a:prstGeom>
        </p:spPr>
      </p:pic>
    </p:spTree>
    <p:extLst>
      <p:ext uri="{BB962C8B-B14F-4D97-AF65-F5344CB8AC3E}">
        <p14:creationId xmlns:p14="http://schemas.microsoft.com/office/powerpoint/2010/main" val="3631193426"/>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Predictions</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endParaRPr lang="en-IN" dirty="0"/>
          </a:p>
        </p:txBody>
      </p:sp>
      <p:pic>
        <p:nvPicPr>
          <p:cNvPr id="4" name="Picture 3">
            <a:extLst>
              <a:ext uri="{FF2B5EF4-FFF2-40B4-BE49-F238E27FC236}">
                <a16:creationId xmlns:a16="http://schemas.microsoft.com/office/drawing/2014/main" id="{32EE8F0E-8525-42EF-1333-F86C8478F2C2}"/>
              </a:ext>
            </a:extLst>
          </p:cNvPr>
          <p:cNvPicPr>
            <a:picLocks noChangeAspect="1"/>
          </p:cNvPicPr>
          <p:nvPr/>
        </p:nvPicPr>
        <p:blipFill>
          <a:blip r:embed="rId2"/>
          <a:stretch>
            <a:fillRect/>
          </a:stretch>
        </p:blipFill>
        <p:spPr>
          <a:xfrm>
            <a:off x="4347883" y="288644"/>
            <a:ext cx="7028929" cy="6280711"/>
          </a:xfrm>
          <a:prstGeom prst="rect">
            <a:avLst/>
          </a:prstGeom>
        </p:spPr>
      </p:pic>
    </p:spTree>
    <p:extLst>
      <p:ext uri="{BB962C8B-B14F-4D97-AF65-F5344CB8AC3E}">
        <p14:creationId xmlns:p14="http://schemas.microsoft.com/office/powerpoint/2010/main" val="1785227319"/>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Predictions</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endParaRPr lang="en-IN" dirty="0"/>
          </a:p>
        </p:txBody>
      </p:sp>
      <p:pic>
        <p:nvPicPr>
          <p:cNvPr id="5" name="Picture 4">
            <a:extLst>
              <a:ext uri="{FF2B5EF4-FFF2-40B4-BE49-F238E27FC236}">
                <a16:creationId xmlns:a16="http://schemas.microsoft.com/office/drawing/2014/main" id="{C2DCE582-6D77-4C5F-69FD-4AD23D7CA0F0}"/>
              </a:ext>
            </a:extLst>
          </p:cNvPr>
          <p:cNvPicPr>
            <a:picLocks noChangeAspect="1"/>
          </p:cNvPicPr>
          <p:nvPr/>
        </p:nvPicPr>
        <p:blipFill>
          <a:blip r:embed="rId2"/>
          <a:stretch>
            <a:fillRect/>
          </a:stretch>
        </p:blipFill>
        <p:spPr>
          <a:xfrm>
            <a:off x="4253106" y="394823"/>
            <a:ext cx="6705670" cy="6068354"/>
          </a:xfrm>
          <a:prstGeom prst="rect">
            <a:avLst/>
          </a:prstGeom>
        </p:spPr>
      </p:pic>
    </p:spTree>
    <p:extLst>
      <p:ext uri="{BB962C8B-B14F-4D97-AF65-F5344CB8AC3E}">
        <p14:creationId xmlns:p14="http://schemas.microsoft.com/office/powerpoint/2010/main" val="1631317973"/>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Predictions</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endParaRPr lang="en-IN" dirty="0"/>
          </a:p>
        </p:txBody>
      </p:sp>
      <p:pic>
        <p:nvPicPr>
          <p:cNvPr id="5" name="Picture 4">
            <a:extLst>
              <a:ext uri="{FF2B5EF4-FFF2-40B4-BE49-F238E27FC236}">
                <a16:creationId xmlns:a16="http://schemas.microsoft.com/office/drawing/2014/main" id="{5105046F-F931-FAB0-8BF6-F8AC72D8574E}"/>
              </a:ext>
            </a:extLst>
          </p:cNvPr>
          <p:cNvPicPr>
            <a:picLocks noChangeAspect="1"/>
          </p:cNvPicPr>
          <p:nvPr/>
        </p:nvPicPr>
        <p:blipFill>
          <a:blip r:embed="rId2"/>
          <a:stretch>
            <a:fillRect/>
          </a:stretch>
        </p:blipFill>
        <p:spPr>
          <a:xfrm>
            <a:off x="4612100" y="288644"/>
            <a:ext cx="6996609" cy="6280711"/>
          </a:xfrm>
          <a:prstGeom prst="rect">
            <a:avLst/>
          </a:prstGeom>
        </p:spPr>
      </p:pic>
    </p:spTree>
    <p:extLst>
      <p:ext uri="{BB962C8B-B14F-4D97-AF65-F5344CB8AC3E}">
        <p14:creationId xmlns:p14="http://schemas.microsoft.com/office/powerpoint/2010/main" val="3726900637"/>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Predictions</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endParaRPr lang="en-IN" dirty="0"/>
          </a:p>
        </p:txBody>
      </p:sp>
      <p:pic>
        <p:nvPicPr>
          <p:cNvPr id="5" name="Picture 4">
            <a:extLst>
              <a:ext uri="{FF2B5EF4-FFF2-40B4-BE49-F238E27FC236}">
                <a16:creationId xmlns:a16="http://schemas.microsoft.com/office/drawing/2014/main" id="{DBBD2234-510C-7EFB-AA84-E86ABCD04DA9}"/>
              </a:ext>
            </a:extLst>
          </p:cNvPr>
          <p:cNvPicPr>
            <a:picLocks noChangeAspect="1"/>
          </p:cNvPicPr>
          <p:nvPr/>
        </p:nvPicPr>
        <p:blipFill>
          <a:blip r:embed="rId2"/>
          <a:stretch>
            <a:fillRect/>
          </a:stretch>
        </p:blipFill>
        <p:spPr>
          <a:xfrm>
            <a:off x="4525953" y="288644"/>
            <a:ext cx="6803507" cy="6280711"/>
          </a:xfrm>
          <a:prstGeom prst="rect">
            <a:avLst/>
          </a:prstGeom>
        </p:spPr>
      </p:pic>
    </p:spTree>
    <p:extLst>
      <p:ext uri="{BB962C8B-B14F-4D97-AF65-F5344CB8AC3E}">
        <p14:creationId xmlns:p14="http://schemas.microsoft.com/office/powerpoint/2010/main" val="314229676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Predictions</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endParaRPr lang="en-IN" dirty="0"/>
          </a:p>
        </p:txBody>
      </p:sp>
      <p:pic>
        <p:nvPicPr>
          <p:cNvPr id="7" name="Picture 6">
            <a:extLst>
              <a:ext uri="{FF2B5EF4-FFF2-40B4-BE49-F238E27FC236}">
                <a16:creationId xmlns:a16="http://schemas.microsoft.com/office/drawing/2014/main" id="{56D94AFF-AC9D-7337-9DB2-73FAD2A981D3}"/>
              </a:ext>
            </a:extLst>
          </p:cNvPr>
          <p:cNvPicPr>
            <a:picLocks noChangeAspect="1"/>
          </p:cNvPicPr>
          <p:nvPr/>
        </p:nvPicPr>
        <p:blipFill>
          <a:blip r:embed="rId2"/>
          <a:stretch>
            <a:fillRect/>
          </a:stretch>
        </p:blipFill>
        <p:spPr>
          <a:xfrm>
            <a:off x="4642660" y="288644"/>
            <a:ext cx="6834046" cy="6280711"/>
          </a:xfrm>
          <a:prstGeom prst="rect">
            <a:avLst/>
          </a:prstGeom>
        </p:spPr>
      </p:pic>
    </p:spTree>
    <p:extLst>
      <p:ext uri="{BB962C8B-B14F-4D97-AF65-F5344CB8AC3E}">
        <p14:creationId xmlns:p14="http://schemas.microsoft.com/office/powerpoint/2010/main" val="467490272"/>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Predictions</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endParaRPr lang="en-IN" dirty="0"/>
          </a:p>
        </p:txBody>
      </p:sp>
      <p:pic>
        <p:nvPicPr>
          <p:cNvPr id="5" name="Picture 4">
            <a:extLst>
              <a:ext uri="{FF2B5EF4-FFF2-40B4-BE49-F238E27FC236}">
                <a16:creationId xmlns:a16="http://schemas.microsoft.com/office/drawing/2014/main" id="{A0F8D38E-C62C-CCC4-3D91-EFE5F2185C50}"/>
              </a:ext>
            </a:extLst>
          </p:cNvPr>
          <p:cNvPicPr>
            <a:picLocks noChangeAspect="1"/>
          </p:cNvPicPr>
          <p:nvPr/>
        </p:nvPicPr>
        <p:blipFill>
          <a:blip r:embed="rId2"/>
          <a:stretch>
            <a:fillRect/>
          </a:stretch>
        </p:blipFill>
        <p:spPr>
          <a:xfrm>
            <a:off x="4500512" y="288644"/>
            <a:ext cx="6813707" cy="6280711"/>
          </a:xfrm>
          <a:prstGeom prst="rect">
            <a:avLst/>
          </a:prstGeom>
        </p:spPr>
      </p:pic>
    </p:spTree>
    <p:extLst>
      <p:ext uri="{BB962C8B-B14F-4D97-AF65-F5344CB8AC3E}">
        <p14:creationId xmlns:p14="http://schemas.microsoft.com/office/powerpoint/2010/main" val="3461329063"/>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844D-CAA6-E679-3289-E78469D92E5A}"/>
              </a:ext>
            </a:extLst>
          </p:cNvPr>
          <p:cNvSpPr>
            <a:spLocks noGrp="1"/>
          </p:cNvSpPr>
          <p:nvPr>
            <p:ph type="title"/>
          </p:nvPr>
        </p:nvSpPr>
        <p:spPr>
          <a:xfrm>
            <a:off x="466622" y="322729"/>
            <a:ext cx="5287234" cy="1600200"/>
          </a:xfrm>
        </p:spPr>
        <p:txBody>
          <a:bodyPr/>
          <a:lstStyle/>
          <a:p>
            <a:r>
              <a:rPr kumimoji="0" lang="en-IN" sz="4800" b="1" i="0" u="none" strike="noStrike" kern="1200" cap="none" spc="0" normalizeH="0" baseline="0" noProof="0" dirty="0">
                <a:ln>
                  <a:noFill/>
                </a:ln>
                <a:solidFill>
                  <a:prstClr val="white"/>
                </a:solidFill>
                <a:effectLst/>
                <a:uLnTx/>
                <a:uFillTx/>
                <a:latin typeface="Bahnschrift"/>
                <a:ea typeface="+mj-ea"/>
                <a:cs typeface="+mj-cs"/>
              </a:rPr>
              <a:t>Predictions</a:t>
            </a:r>
            <a:br>
              <a:rPr kumimoji="0" lang="en-IN" sz="4800" b="1" i="0" u="none" strike="noStrike" kern="1200" cap="none" spc="0" normalizeH="0" baseline="0" noProof="0" dirty="0">
                <a:ln>
                  <a:noFill/>
                </a:ln>
                <a:solidFill>
                  <a:prstClr val="white"/>
                </a:solidFill>
                <a:effectLst/>
                <a:uLnTx/>
                <a:uFillTx/>
                <a:latin typeface="Bahnschrift"/>
                <a:ea typeface="+mj-ea"/>
                <a:cs typeface="+mj-cs"/>
              </a:rPr>
            </a:br>
            <a:endParaRPr lang="en-IN" dirty="0"/>
          </a:p>
        </p:txBody>
      </p:sp>
      <p:pic>
        <p:nvPicPr>
          <p:cNvPr id="5" name="Picture 4">
            <a:extLst>
              <a:ext uri="{FF2B5EF4-FFF2-40B4-BE49-F238E27FC236}">
                <a16:creationId xmlns:a16="http://schemas.microsoft.com/office/drawing/2014/main" id="{1DE312B5-82B0-EEEC-898A-D9F32DD55EC8}"/>
              </a:ext>
            </a:extLst>
          </p:cNvPr>
          <p:cNvPicPr>
            <a:picLocks noChangeAspect="1"/>
          </p:cNvPicPr>
          <p:nvPr/>
        </p:nvPicPr>
        <p:blipFill>
          <a:blip r:embed="rId2"/>
          <a:stretch>
            <a:fillRect/>
          </a:stretch>
        </p:blipFill>
        <p:spPr>
          <a:xfrm>
            <a:off x="4563035" y="291109"/>
            <a:ext cx="6801162" cy="6275781"/>
          </a:xfrm>
          <a:prstGeom prst="rect">
            <a:avLst/>
          </a:prstGeom>
        </p:spPr>
      </p:pic>
    </p:spTree>
    <p:extLst>
      <p:ext uri="{BB962C8B-B14F-4D97-AF65-F5344CB8AC3E}">
        <p14:creationId xmlns:p14="http://schemas.microsoft.com/office/powerpoint/2010/main" val="2347827648"/>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6A3D-6B1F-EBCD-9679-F7D20B00683B}"/>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1F1CA346-5BA0-3D0E-C26B-F9DC70AD4A16}"/>
              </a:ext>
            </a:extLst>
          </p:cNvPr>
          <p:cNvSpPr>
            <a:spLocks noGrp="1"/>
          </p:cNvSpPr>
          <p:nvPr>
            <p:ph idx="1"/>
          </p:nvPr>
        </p:nvSpPr>
        <p:spPr>
          <a:xfrm>
            <a:off x="484552" y="2576513"/>
            <a:ext cx="5674201" cy="3600450"/>
          </a:xfrm>
        </p:spPr>
        <p:txBody>
          <a:bodyPr>
            <a:normAutofit/>
          </a:bodyPr>
          <a:lstStyle/>
          <a:p>
            <a:r>
              <a:rPr lang="en-US" sz="2400" dirty="0"/>
              <a:t>Dynamic Mode Decomposition (DMD) and machine learning algorithms are both methods that can be used for temperature forecasting. However, there are some key differences between the two methods:</a:t>
            </a:r>
            <a:endParaRPr lang="en-IN" sz="2400" dirty="0"/>
          </a:p>
        </p:txBody>
      </p:sp>
      <p:pic>
        <p:nvPicPr>
          <p:cNvPr id="5" name="Picture 4">
            <a:extLst>
              <a:ext uri="{FF2B5EF4-FFF2-40B4-BE49-F238E27FC236}">
                <a16:creationId xmlns:a16="http://schemas.microsoft.com/office/drawing/2014/main" id="{EF2D7EBA-20F8-7F02-CBFC-7A1D179C9FB2}"/>
              </a:ext>
            </a:extLst>
          </p:cNvPr>
          <p:cNvPicPr>
            <a:picLocks noChangeAspect="1"/>
          </p:cNvPicPr>
          <p:nvPr/>
        </p:nvPicPr>
        <p:blipFill>
          <a:blip r:embed="rId2"/>
          <a:stretch>
            <a:fillRect/>
          </a:stretch>
        </p:blipFill>
        <p:spPr>
          <a:xfrm>
            <a:off x="7503795" y="-1008586"/>
            <a:ext cx="9376410" cy="9376410"/>
          </a:xfrm>
          <a:prstGeom prst="rect">
            <a:avLst/>
          </a:prstGeom>
        </p:spPr>
      </p:pic>
    </p:spTree>
    <p:extLst>
      <p:ext uri="{BB962C8B-B14F-4D97-AF65-F5344CB8AC3E}">
        <p14:creationId xmlns:p14="http://schemas.microsoft.com/office/powerpoint/2010/main" val="2144182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971A35-F0D5-4655-A398-5037E103253A}"/>
              </a:ext>
            </a:extLst>
          </p:cNvPr>
          <p:cNvSpPr>
            <a:spLocks noGrp="1"/>
          </p:cNvSpPr>
          <p:nvPr>
            <p:ph idx="1"/>
          </p:nvPr>
        </p:nvSpPr>
        <p:spPr>
          <a:xfrm>
            <a:off x="6270162" y="335280"/>
            <a:ext cx="5789758" cy="6187439"/>
          </a:xfrm>
        </p:spPr>
        <p:txBody>
          <a:bodyPr>
            <a:normAutofit/>
          </a:bodyPr>
          <a:lstStyle/>
          <a:p>
            <a:r>
              <a:rPr lang="en-US" sz="2000" dirty="0"/>
              <a:t>Global Surface Summary of the Day is derived from The Integrated Surface Hourly (ISH) dataset. The ISH dataset includes global data obtained from the USAF Climatology Center, located in the Federal Climate Complex with NCDC. The latest daily summary data are normally available 1-2 days after the date-time of the observations used in the daily summaries.</a:t>
            </a:r>
            <a:endParaRPr lang="en-IN" sz="2000" dirty="0"/>
          </a:p>
        </p:txBody>
      </p:sp>
      <p:pic>
        <p:nvPicPr>
          <p:cNvPr id="6" name="Picture 5">
            <a:extLst>
              <a:ext uri="{FF2B5EF4-FFF2-40B4-BE49-F238E27FC236}">
                <a16:creationId xmlns:a16="http://schemas.microsoft.com/office/drawing/2014/main" id="{0E4509F6-8B0B-5C29-E02D-8055A7CD59A4}"/>
              </a:ext>
            </a:extLst>
          </p:cNvPr>
          <p:cNvPicPr>
            <a:picLocks noChangeAspect="1"/>
          </p:cNvPicPr>
          <p:nvPr/>
        </p:nvPicPr>
        <p:blipFill>
          <a:blip r:embed="rId2"/>
          <a:stretch>
            <a:fillRect/>
          </a:stretch>
        </p:blipFill>
        <p:spPr>
          <a:xfrm>
            <a:off x="452901" y="3429000"/>
            <a:ext cx="11286198" cy="2339543"/>
          </a:xfrm>
          <a:prstGeom prst="rect">
            <a:avLst/>
          </a:prstGeom>
        </p:spPr>
      </p:pic>
    </p:spTree>
    <p:extLst>
      <p:ext uri="{BB962C8B-B14F-4D97-AF65-F5344CB8AC3E}">
        <p14:creationId xmlns:p14="http://schemas.microsoft.com/office/powerpoint/2010/main" val="790039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D9A2C-4FAD-AC69-5B31-BC6D9FD8B1D0}"/>
              </a:ext>
            </a:extLst>
          </p:cNvPr>
          <p:cNvSpPr>
            <a:spLocks noGrp="1"/>
          </p:cNvSpPr>
          <p:nvPr>
            <p:ph type="title"/>
          </p:nvPr>
        </p:nvSpPr>
        <p:spPr>
          <a:xfrm>
            <a:off x="484552" y="365760"/>
            <a:ext cx="5323703" cy="1687513"/>
          </a:xfrm>
        </p:spPr>
        <p:txBody>
          <a:bodyPr>
            <a:normAutofit fontScale="90000"/>
          </a:bodyPr>
          <a:lstStyle/>
          <a:p>
            <a:r>
              <a:rPr lang="en-IN" dirty="0"/>
              <a:t>Mathematical </a:t>
            </a:r>
            <a:br>
              <a:rPr lang="en-IN" dirty="0"/>
            </a:br>
            <a:r>
              <a:rPr lang="en-IN" dirty="0"/>
              <a:t>foundations</a:t>
            </a:r>
          </a:p>
        </p:txBody>
      </p:sp>
      <p:sp>
        <p:nvSpPr>
          <p:cNvPr id="3" name="Content Placeholder 2">
            <a:extLst>
              <a:ext uri="{FF2B5EF4-FFF2-40B4-BE49-F238E27FC236}">
                <a16:creationId xmlns:a16="http://schemas.microsoft.com/office/drawing/2014/main" id="{470B7AC0-7E7F-CF65-32BF-CD4AC0761B6F}"/>
              </a:ext>
            </a:extLst>
          </p:cNvPr>
          <p:cNvSpPr>
            <a:spLocks noGrp="1"/>
          </p:cNvSpPr>
          <p:nvPr>
            <p:ph sz="half" idx="1"/>
          </p:nvPr>
        </p:nvSpPr>
        <p:spPr/>
        <p:txBody>
          <a:bodyPr>
            <a:normAutofit/>
          </a:bodyPr>
          <a:lstStyle/>
          <a:p>
            <a:r>
              <a:rPr lang="en-US" sz="2600" dirty="0"/>
              <a:t>DMD is based on mathematical techniques from linear algebra and control theory, whereas machine learning algorithms are based on statistical and optimization techniques.</a:t>
            </a:r>
            <a:endParaRPr lang="en-IN" sz="2600" dirty="0"/>
          </a:p>
        </p:txBody>
      </p:sp>
      <p:sp>
        <p:nvSpPr>
          <p:cNvPr id="4" name="Content Placeholder 3">
            <a:extLst>
              <a:ext uri="{FF2B5EF4-FFF2-40B4-BE49-F238E27FC236}">
                <a16:creationId xmlns:a16="http://schemas.microsoft.com/office/drawing/2014/main" id="{6721B1B5-4D0B-9310-FD77-2B2CE3705291}"/>
              </a:ext>
            </a:extLst>
          </p:cNvPr>
          <p:cNvSpPr>
            <a:spLocks noGrp="1"/>
          </p:cNvSpPr>
          <p:nvPr>
            <p:ph sz="half" idx="2"/>
          </p:nvPr>
        </p:nvSpPr>
        <p:spPr/>
        <p:txBody>
          <a:bodyPr>
            <a:noAutofit/>
          </a:bodyPr>
          <a:lstStyle/>
          <a:p>
            <a:r>
              <a:rPr lang="en-US" sz="2600" dirty="0"/>
              <a:t>DMD is well-suited for nonlinear and non-stationary systems, which are common in weather and climate data. In contrast, traditional machine learning algorithms may not perform as well on nonlinear and non-stationary data.</a:t>
            </a:r>
            <a:endParaRPr lang="en-IN" sz="2600" dirty="0"/>
          </a:p>
        </p:txBody>
      </p:sp>
      <p:sp>
        <p:nvSpPr>
          <p:cNvPr id="5" name="Title 1">
            <a:extLst>
              <a:ext uri="{FF2B5EF4-FFF2-40B4-BE49-F238E27FC236}">
                <a16:creationId xmlns:a16="http://schemas.microsoft.com/office/drawing/2014/main" id="{A9EA2C9C-3707-201E-BCB4-EF15C67C8221}"/>
              </a:ext>
            </a:extLst>
          </p:cNvPr>
          <p:cNvSpPr txBox="1">
            <a:spLocks/>
          </p:cNvSpPr>
          <p:nvPr/>
        </p:nvSpPr>
        <p:spPr>
          <a:xfrm>
            <a:off x="6270162" y="193040"/>
            <a:ext cx="5323703" cy="1860233"/>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IN" sz="4200" dirty="0"/>
              <a:t>Handling </a:t>
            </a:r>
          </a:p>
          <a:p>
            <a:r>
              <a:rPr lang="en-IN" sz="4200" dirty="0"/>
              <a:t>nonlinearity </a:t>
            </a:r>
          </a:p>
          <a:p>
            <a:r>
              <a:rPr lang="en-IN" sz="4200" dirty="0"/>
              <a:t>and non-stationarity</a:t>
            </a:r>
          </a:p>
        </p:txBody>
      </p:sp>
    </p:spTree>
    <p:extLst>
      <p:ext uri="{BB962C8B-B14F-4D97-AF65-F5344CB8AC3E}">
        <p14:creationId xmlns:p14="http://schemas.microsoft.com/office/powerpoint/2010/main" val="24256870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D9A2C-4FAD-AC69-5B31-BC6D9FD8B1D0}"/>
              </a:ext>
            </a:extLst>
          </p:cNvPr>
          <p:cNvSpPr>
            <a:spLocks noGrp="1"/>
          </p:cNvSpPr>
          <p:nvPr>
            <p:ph type="title"/>
          </p:nvPr>
        </p:nvSpPr>
        <p:spPr>
          <a:xfrm>
            <a:off x="484552" y="365760"/>
            <a:ext cx="5323703" cy="1687513"/>
          </a:xfrm>
        </p:spPr>
        <p:txBody>
          <a:bodyPr>
            <a:noAutofit/>
          </a:bodyPr>
          <a:lstStyle/>
          <a:p>
            <a:r>
              <a:rPr lang="en-IN" sz="4400" dirty="0"/>
              <a:t>Extracting underlying patterns</a:t>
            </a:r>
          </a:p>
        </p:txBody>
      </p:sp>
      <p:sp>
        <p:nvSpPr>
          <p:cNvPr id="3" name="Content Placeholder 2">
            <a:extLst>
              <a:ext uri="{FF2B5EF4-FFF2-40B4-BE49-F238E27FC236}">
                <a16:creationId xmlns:a16="http://schemas.microsoft.com/office/drawing/2014/main" id="{470B7AC0-7E7F-CF65-32BF-CD4AC0761B6F}"/>
              </a:ext>
            </a:extLst>
          </p:cNvPr>
          <p:cNvSpPr>
            <a:spLocks noGrp="1"/>
          </p:cNvSpPr>
          <p:nvPr>
            <p:ph sz="half" idx="1"/>
          </p:nvPr>
        </p:nvSpPr>
        <p:spPr/>
        <p:txBody>
          <a:bodyPr>
            <a:normAutofit lnSpcReduction="10000"/>
          </a:bodyPr>
          <a:lstStyle/>
          <a:p>
            <a:r>
              <a:rPr lang="en-US" sz="2600" dirty="0"/>
              <a:t>DMD can be used to extract the dominant modes of variability in the data, which can be used to create accurate forecasts. Machine learning algorithms, on the other hand, may not be able to extract the underlying patterns as effectively as DMD.</a:t>
            </a:r>
            <a:endParaRPr lang="en-IN" sz="2600" dirty="0"/>
          </a:p>
        </p:txBody>
      </p:sp>
      <p:sp>
        <p:nvSpPr>
          <p:cNvPr id="4" name="Content Placeholder 3">
            <a:extLst>
              <a:ext uri="{FF2B5EF4-FFF2-40B4-BE49-F238E27FC236}">
                <a16:creationId xmlns:a16="http://schemas.microsoft.com/office/drawing/2014/main" id="{6721B1B5-4D0B-9310-FD77-2B2CE3705291}"/>
              </a:ext>
            </a:extLst>
          </p:cNvPr>
          <p:cNvSpPr>
            <a:spLocks noGrp="1"/>
          </p:cNvSpPr>
          <p:nvPr>
            <p:ph sz="half" idx="2"/>
          </p:nvPr>
        </p:nvSpPr>
        <p:spPr/>
        <p:txBody>
          <a:bodyPr>
            <a:noAutofit/>
          </a:bodyPr>
          <a:lstStyle/>
          <a:p>
            <a:r>
              <a:rPr lang="en-US" sz="2600" dirty="0"/>
              <a:t>DMD models are generally simple and interpretable, as they are based on linear dynamics. Machine learning algorithms, on the other hand, can be more complex and harder to interpret.</a:t>
            </a:r>
            <a:endParaRPr lang="en-IN" sz="2600" dirty="0"/>
          </a:p>
        </p:txBody>
      </p:sp>
      <p:sp>
        <p:nvSpPr>
          <p:cNvPr id="5" name="Title 1">
            <a:extLst>
              <a:ext uri="{FF2B5EF4-FFF2-40B4-BE49-F238E27FC236}">
                <a16:creationId xmlns:a16="http://schemas.microsoft.com/office/drawing/2014/main" id="{A9EA2C9C-3707-201E-BCB4-EF15C67C8221}"/>
              </a:ext>
            </a:extLst>
          </p:cNvPr>
          <p:cNvSpPr txBox="1">
            <a:spLocks/>
          </p:cNvSpPr>
          <p:nvPr/>
        </p:nvSpPr>
        <p:spPr>
          <a:xfrm>
            <a:off x="6270162" y="193040"/>
            <a:ext cx="5323703" cy="1860233"/>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IN" sz="4400" dirty="0"/>
              <a:t>Complexity of the model</a:t>
            </a:r>
          </a:p>
        </p:txBody>
      </p:sp>
    </p:spTree>
    <p:extLst>
      <p:ext uri="{BB962C8B-B14F-4D97-AF65-F5344CB8AC3E}">
        <p14:creationId xmlns:p14="http://schemas.microsoft.com/office/powerpoint/2010/main" val="1253565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D9A2C-4FAD-AC69-5B31-BC6D9FD8B1D0}"/>
              </a:ext>
            </a:extLst>
          </p:cNvPr>
          <p:cNvSpPr>
            <a:spLocks noGrp="1"/>
          </p:cNvSpPr>
          <p:nvPr>
            <p:ph type="title"/>
          </p:nvPr>
        </p:nvSpPr>
        <p:spPr>
          <a:xfrm>
            <a:off x="484552" y="365760"/>
            <a:ext cx="5323703" cy="1687513"/>
          </a:xfrm>
        </p:spPr>
        <p:txBody>
          <a:bodyPr>
            <a:noAutofit/>
          </a:bodyPr>
          <a:lstStyle/>
          <a:p>
            <a:r>
              <a:rPr lang="en-IN" sz="4400" dirty="0"/>
              <a:t>Data requirements</a:t>
            </a:r>
          </a:p>
        </p:txBody>
      </p:sp>
      <p:sp>
        <p:nvSpPr>
          <p:cNvPr id="3" name="Content Placeholder 2">
            <a:extLst>
              <a:ext uri="{FF2B5EF4-FFF2-40B4-BE49-F238E27FC236}">
                <a16:creationId xmlns:a16="http://schemas.microsoft.com/office/drawing/2014/main" id="{470B7AC0-7E7F-CF65-32BF-CD4AC0761B6F}"/>
              </a:ext>
            </a:extLst>
          </p:cNvPr>
          <p:cNvSpPr>
            <a:spLocks noGrp="1"/>
          </p:cNvSpPr>
          <p:nvPr>
            <p:ph sz="half" idx="1"/>
          </p:nvPr>
        </p:nvSpPr>
        <p:spPr/>
        <p:txBody>
          <a:bodyPr>
            <a:normAutofit/>
          </a:bodyPr>
          <a:lstStyle/>
          <a:p>
            <a:r>
              <a:rPr lang="en-US" sz="2600" dirty="0"/>
              <a:t>DMD does not require a large amount of labeled data, whereas machine learning algorithms typically do.</a:t>
            </a:r>
            <a:endParaRPr lang="en-IN" sz="2600" dirty="0"/>
          </a:p>
        </p:txBody>
      </p:sp>
      <p:sp>
        <p:nvSpPr>
          <p:cNvPr id="4" name="Content Placeholder 3">
            <a:extLst>
              <a:ext uri="{FF2B5EF4-FFF2-40B4-BE49-F238E27FC236}">
                <a16:creationId xmlns:a16="http://schemas.microsoft.com/office/drawing/2014/main" id="{6721B1B5-4D0B-9310-FD77-2B2CE3705291}"/>
              </a:ext>
            </a:extLst>
          </p:cNvPr>
          <p:cNvSpPr>
            <a:spLocks noGrp="1"/>
          </p:cNvSpPr>
          <p:nvPr>
            <p:ph sz="half" idx="2"/>
          </p:nvPr>
        </p:nvSpPr>
        <p:spPr/>
        <p:txBody>
          <a:bodyPr>
            <a:noAutofit/>
          </a:bodyPr>
          <a:lstStyle/>
          <a:p>
            <a:r>
              <a:rPr lang="en-US" sz="2600" dirty="0"/>
              <a:t>DMD is more specific to time series analysis and it's not as flexible as machine learning algorithms that can be used in various tasks such as classification and regression.</a:t>
            </a:r>
            <a:endParaRPr lang="en-IN" sz="2600" dirty="0"/>
          </a:p>
        </p:txBody>
      </p:sp>
      <p:sp>
        <p:nvSpPr>
          <p:cNvPr id="5" name="Title 1">
            <a:extLst>
              <a:ext uri="{FF2B5EF4-FFF2-40B4-BE49-F238E27FC236}">
                <a16:creationId xmlns:a16="http://schemas.microsoft.com/office/drawing/2014/main" id="{A9EA2C9C-3707-201E-BCB4-EF15C67C8221}"/>
              </a:ext>
            </a:extLst>
          </p:cNvPr>
          <p:cNvSpPr txBox="1">
            <a:spLocks/>
          </p:cNvSpPr>
          <p:nvPr/>
        </p:nvSpPr>
        <p:spPr>
          <a:xfrm>
            <a:off x="6270162" y="193040"/>
            <a:ext cx="5323703" cy="1860233"/>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IN" sz="4400" dirty="0"/>
              <a:t>Flexibility</a:t>
            </a:r>
          </a:p>
        </p:txBody>
      </p:sp>
    </p:spTree>
    <p:extLst>
      <p:ext uri="{BB962C8B-B14F-4D97-AF65-F5344CB8AC3E}">
        <p14:creationId xmlns:p14="http://schemas.microsoft.com/office/powerpoint/2010/main" val="3092747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8F2C-1870-B1DD-686F-2412A905F988}"/>
              </a:ext>
            </a:extLst>
          </p:cNvPr>
          <p:cNvSpPr>
            <a:spLocks noGrp="1"/>
          </p:cNvSpPr>
          <p:nvPr>
            <p:ph type="title"/>
          </p:nvPr>
        </p:nvSpPr>
        <p:spPr>
          <a:xfrm>
            <a:off x="2983912" y="365760"/>
            <a:ext cx="5287234" cy="1600200"/>
          </a:xfrm>
        </p:spPr>
        <p:txBody>
          <a:bodyPr>
            <a:normAutofit/>
          </a:bodyPr>
          <a:lstStyle/>
          <a:p>
            <a:pPr algn="ctr"/>
            <a:r>
              <a:rPr lang="en-IN" sz="7200" b="1" dirty="0"/>
              <a:t>Thank </a:t>
            </a:r>
            <a:r>
              <a:rPr lang="en-IN" sz="7200" b="1" dirty="0">
                <a:solidFill>
                  <a:srgbClr val="465959"/>
                </a:solidFill>
              </a:rPr>
              <a:t>You</a:t>
            </a:r>
          </a:p>
        </p:txBody>
      </p:sp>
    </p:spTree>
    <p:extLst>
      <p:ext uri="{BB962C8B-B14F-4D97-AF65-F5344CB8AC3E}">
        <p14:creationId xmlns:p14="http://schemas.microsoft.com/office/powerpoint/2010/main" val="2921624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7B8E52-AE0D-BCA3-3579-E5E20F698CBD}"/>
              </a:ext>
            </a:extLst>
          </p:cNvPr>
          <p:cNvPicPr>
            <a:picLocks noChangeAspect="1"/>
          </p:cNvPicPr>
          <p:nvPr/>
        </p:nvPicPr>
        <p:blipFill>
          <a:blip r:embed="rId2"/>
          <a:stretch>
            <a:fillRect/>
          </a:stretch>
        </p:blipFill>
        <p:spPr>
          <a:xfrm>
            <a:off x="457200" y="1465548"/>
            <a:ext cx="11277600" cy="5186744"/>
          </a:xfrm>
          <a:prstGeom prst="rect">
            <a:avLst/>
          </a:prstGeom>
        </p:spPr>
      </p:pic>
      <p:sp>
        <p:nvSpPr>
          <p:cNvPr id="5" name="Title 1">
            <a:extLst>
              <a:ext uri="{FF2B5EF4-FFF2-40B4-BE49-F238E27FC236}">
                <a16:creationId xmlns:a16="http://schemas.microsoft.com/office/drawing/2014/main" id="{23335FA9-8A03-134A-583F-21A24B271DB7}"/>
              </a:ext>
            </a:extLst>
          </p:cNvPr>
          <p:cNvSpPr>
            <a:spLocks noGrp="1"/>
          </p:cNvSpPr>
          <p:nvPr>
            <p:ph type="title"/>
          </p:nvPr>
        </p:nvSpPr>
        <p:spPr>
          <a:xfrm>
            <a:off x="457200" y="284480"/>
            <a:ext cx="5287234" cy="1010920"/>
          </a:xfrm>
        </p:spPr>
        <p:txBody>
          <a:bodyPr>
            <a:normAutofit/>
          </a:bodyPr>
          <a:lstStyle/>
          <a:p>
            <a:r>
              <a:rPr lang="en-IN" sz="4800" b="1" dirty="0"/>
              <a:t>Data Example</a:t>
            </a:r>
          </a:p>
        </p:txBody>
      </p:sp>
    </p:spTree>
    <p:extLst>
      <p:ext uri="{BB962C8B-B14F-4D97-AF65-F5344CB8AC3E}">
        <p14:creationId xmlns:p14="http://schemas.microsoft.com/office/powerpoint/2010/main" val="463241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691C-03A0-AF1C-C28D-593AC343BEE0}"/>
              </a:ext>
            </a:extLst>
          </p:cNvPr>
          <p:cNvSpPr>
            <a:spLocks noGrp="1"/>
          </p:cNvSpPr>
          <p:nvPr>
            <p:ph type="ctrTitle"/>
          </p:nvPr>
        </p:nvSpPr>
        <p:spPr/>
        <p:txBody>
          <a:bodyPr>
            <a:normAutofit/>
          </a:bodyPr>
          <a:lstStyle/>
          <a:p>
            <a:r>
              <a:rPr lang="en-IN" sz="8000" dirty="0"/>
              <a:t>Why </a:t>
            </a:r>
            <a:r>
              <a:rPr lang="en-IN" sz="8000" b="1" dirty="0"/>
              <a:t>DMD</a:t>
            </a:r>
            <a:r>
              <a:rPr lang="en-IN" sz="8000" dirty="0"/>
              <a:t>?</a:t>
            </a:r>
          </a:p>
        </p:txBody>
      </p:sp>
      <p:pic>
        <p:nvPicPr>
          <p:cNvPr id="5" name="Picture 4">
            <a:extLst>
              <a:ext uri="{FF2B5EF4-FFF2-40B4-BE49-F238E27FC236}">
                <a16:creationId xmlns:a16="http://schemas.microsoft.com/office/drawing/2014/main" id="{A5F49C44-AFCC-6306-9715-5ED3B72D177A}"/>
              </a:ext>
            </a:extLst>
          </p:cNvPr>
          <p:cNvPicPr>
            <a:picLocks noChangeAspect="1"/>
          </p:cNvPicPr>
          <p:nvPr/>
        </p:nvPicPr>
        <p:blipFill>
          <a:blip r:embed="rId2"/>
          <a:stretch>
            <a:fillRect/>
          </a:stretch>
        </p:blipFill>
        <p:spPr>
          <a:xfrm rot="10800000">
            <a:off x="7164728" y="-202852"/>
            <a:ext cx="5694744" cy="7263704"/>
          </a:xfrm>
          <a:prstGeom prst="rect">
            <a:avLst/>
          </a:prstGeom>
        </p:spPr>
      </p:pic>
    </p:spTree>
    <p:extLst>
      <p:ext uri="{BB962C8B-B14F-4D97-AF65-F5344CB8AC3E}">
        <p14:creationId xmlns:p14="http://schemas.microsoft.com/office/powerpoint/2010/main" val="519327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1FA798-899C-217D-EFFA-D7EE42E5D303}"/>
              </a:ext>
            </a:extLst>
          </p:cNvPr>
          <p:cNvSpPr>
            <a:spLocks noGrp="1"/>
          </p:cNvSpPr>
          <p:nvPr>
            <p:ph idx="1"/>
          </p:nvPr>
        </p:nvSpPr>
        <p:spPr>
          <a:xfrm>
            <a:off x="6420216" y="1180618"/>
            <a:ext cx="5085226" cy="4496764"/>
          </a:xfrm>
        </p:spPr>
        <p:txBody>
          <a:bodyPr>
            <a:normAutofit/>
          </a:body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Avenir Next LT Pro"/>
                <a:ea typeface="+mn-ea"/>
                <a:cs typeface="+mn-cs"/>
              </a:rPr>
              <a:t>Additionally, DMD can be used to extract the dominant modes of variability in the data, which can be used to create accurate forecasts. In contrast, traditional machine learning algorithms may not perform as well on nonlinear and non-stationary data, and may not be able to extract the underlying patterns as effectively as DMD.</a:t>
            </a:r>
            <a:endParaRPr kumimoji="0" lang="en-IN" sz="2400" b="0" i="0" u="none" strike="noStrike" kern="1200" cap="none" spc="0" normalizeH="0" baseline="0" noProof="0" dirty="0">
              <a:ln>
                <a:noFill/>
              </a:ln>
              <a:solidFill>
                <a:srgbClr val="000000"/>
              </a:solidFill>
              <a:effectLst/>
              <a:uLnTx/>
              <a:uFillTx/>
              <a:latin typeface="Avenir Next LT Pro"/>
              <a:ea typeface="+mn-ea"/>
              <a:cs typeface="+mn-cs"/>
            </a:endParaRPr>
          </a:p>
          <a:p>
            <a:endParaRPr lang="en-IN" sz="3600" dirty="0"/>
          </a:p>
        </p:txBody>
      </p:sp>
      <p:sp>
        <p:nvSpPr>
          <p:cNvPr id="4" name="Text Placeholder 3">
            <a:extLst>
              <a:ext uri="{FF2B5EF4-FFF2-40B4-BE49-F238E27FC236}">
                <a16:creationId xmlns:a16="http://schemas.microsoft.com/office/drawing/2014/main" id="{B64648F1-C241-2D1E-6027-C197CE4DC4CE}"/>
              </a:ext>
            </a:extLst>
          </p:cNvPr>
          <p:cNvSpPr>
            <a:spLocks noGrp="1"/>
          </p:cNvSpPr>
          <p:nvPr>
            <p:ph type="body" sz="half" idx="2"/>
          </p:nvPr>
        </p:nvSpPr>
        <p:spPr>
          <a:xfrm>
            <a:off x="484552" y="3093334"/>
            <a:ext cx="5287234" cy="2717157"/>
          </a:xfrm>
        </p:spPr>
        <p:txBody>
          <a:bodyPr/>
          <a:lstStyle/>
          <a:p>
            <a:r>
              <a:rPr kumimoji="0" lang="en-US" sz="2400" b="0" i="0" u="none" strike="noStrike" kern="1200" cap="none" spc="0" normalizeH="0" baseline="0" noProof="0" dirty="0">
                <a:ln>
                  <a:noFill/>
                </a:ln>
                <a:solidFill>
                  <a:srgbClr val="000000"/>
                </a:solidFill>
                <a:effectLst/>
                <a:uLnTx/>
                <a:uFillTx/>
                <a:latin typeface="Avenir Next LT Pro"/>
                <a:ea typeface="+mn-ea"/>
                <a:cs typeface="+mn-cs"/>
              </a:rPr>
              <a:t>DMD is particularly well-suited for forecasting temperature because it can handle nonlinear and non-stationary systems, which are common in weather and climate data.</a:t>
            </a:r>
            <a:endParaRPr lang="en-IN" dirty="0"/>
          </a:p>
        </p:txBody>
      </p:sp>
    </p:spTree>
    <p:extLst>
      <p:ext uri="{BB962C8B-B14F-4D97-AF65-F5344CB8AC3E}">
        <p14:creationId xmlns:p14="http://schemas.microsoft.com/office/powerpoint/2010/main" val="130730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office theme</Template>
  <TotalTime>348</TotalTime>
  <Words>1286</Words>
  <Application>Microsoft Office PowerPoint</Application>
  <PresentationFormat>Widescreen</PresentationFormat>
  <Paragraphs>138</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Avenir Next LT Pro</vt:lpstr>
      <vt:lpstr>Avenir Next LT Pro (Body)</vt:lpstr>
      <vt:lpstr>Bahnschrift</vt:lpstr>
      <vt:lpstr>Inter</vt:lpstr>
      <vt:lpstr>Wingdings</vt:lpstr>
      <vt:lpstr>MatrixVTI</vt:lpstr>
      <vt:lpstr>21MAT204  Mathematics for intelligent systems-5</vt:lpstr>
      <vt:lpstr>Team Members</vt:lpstr>
      <vt:lpstr>Temperature forecasting using Dynamic Mode Decomposition</vt:lpstr>
      <vt:lpstr>Data Description </vt:lpstr>
      <vt:lpstr>NOAA GSOD</vt:lpstr>
      <vt:lpstr>PowerPoint Presentation</vt:lpstr>
      <vt:lpstr>Data Example</vt:lpstr>
      <vt:lpstr>Why DMD?</vt:lpstr>
      <vt:lpstr>PowerPoint Presentation</vt:lpstr>
      <vt:lpstr>Dynamic Mode Decomposition</vt:lpstr>
      <vt:lpstr>PowerPoint Presentation</vt:lpstr>
      <vt:lpstr>Dynamic Mode Decomposition</vt:lpstr>
      <vt:lpstr>Algorithm</vt:lpstr>
      <vt:lpstr>Methodology</vt:lpstr>
      <vt:lpstr>Data collection</vt:lpstr>
      <vt:lpstr>Data preprocessing</vt:lpstr>
      <vt:lpstr>DMD analysis</vt:lpstr>
      <vt:lpstr>Forecast generation</vt:lpstr>
      <vt:lpstr>Model evaluation</vt:lpstr>
      <vt:lpstr>Results</vt:lpstr>
      <vt:lpstr>Computation: DMD</vt:lpstr>
      <vt:lpstr>Retrieving Our Data</vt:lpstr>
      <vt:lpstr>Getting to  know our data</vt:lpstr>
      <vt:lpstr>DMD Function</vt:lpstr>
      <vt:lpstr>Prediction And  RMSE Functions</vt:lpstr>
      <vt:lpstr>Window Function RMSE for 1 day prediction</vt:lpstr>
      <vt:lpstr>PowerPoint Presentation</vt:lpstr>
      <vt:lpstr>Window size 5</vt:lpstr>
      <vt:lpstr>Window size 5</vt:lpstr>
      <vt:lpstr>Window size 5</vt:lpstr>
      <vt:lpstr>Comparison</vt:lpstr>
      <vt:lpstr>Window size 10</vt:lpstr>
      <vt:lpstr>Window size 10</vt:lpstr>
      <vt:lpstr>Window size 10</vt:lpstr>
      <vt:lpstr>Comparison</vt:lpstr>
      <vt:lpstr>Window size 20</vt:lpstr>
      <vt:lpstr>Window size 20</vt:lpstr>
      <vt:lpstr>Window size 20</vt:lpstr>
      <vt:lpstr>Comparison</vt:lpstr>
      <vt:lpstr>DMD Prediction For India Dataset</vt:lpstr>
      <vt:lpstr>Data Preprocessing</vt:lpstr>
      <vt:lpstr>PowerPoint Presentation</vt:lpstr>
      <vt:lpstr>Results</vt:lpstr>
      <vt:lpstr>RNNs and Gaussian Processes</vt:lpstr>
      <vt:lpstr>Computation: RNN</vt:lpstr>
      <vt:lpstr>Deploying  Our Data</vt:lpstr>
      <vt:lpstr>LSTM Function </vt:lpstr>
      <vt:lpstr>Training the  Model</vt:lpstr>
      <vt:lpstr>Training the  Model</vt:lpstr>
      <vt:lpstr>Prediction  Phase</vt:lpstr>
      <vt:lpstr>Prediction  Phase</vt:lpstr>
      <vt:lpstr>Predictions </vt:lpstr>
      <vt:lpstr>Predictions </vt:lpstr>
      <vt:lpstr>Predictions </vt:lpstr>
      <vt:lpstr>Predictions </vt:lpstr>
      <vt:lpstr>Predictions </vt:lpstr>
      <vt:lpstr>Predictions </vt:lpstr>
      <vt:lpstr>Predictions </vt:lpstr>
      <vt:lpstr>Conclusion</vt:lpstr>
      <vt:lpstr>Mathematical  foundations</vt:lpstr>
      <vt:lpstr>Extracting underlying patterns</vt:lpstr>
      <vt:lpstr>Data requirements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Menta Sai Akshay - [CB.EN.U4AIE20040]</cp:lastModifiedBy>
  <cp:revision>126</cp:revision>
  <dcterms:created xsi:type="dcterms:W3CDTF">2023-01-16T10:44:33Z</dcterms:created>
  <dcterms:modified xsi:type="dcterms:W3CDTF">2023-01-18T02:22:31Z</dcterms:modified>
</cp:coreProperties>
</file>